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 id="2147483726" r:id="rId2"/>
    <p:sldMasterId id="2147483742" r:id="rId3"/>
  </p:sldMasterIdLst>
  <p:notesMasterIdLst>
    <p:notesMasterId r:id="rId20"/>
  </p:notesMasterIdLst>
  <p:handoutMasterIdLst>
    <p:handoutMasterId r:id="rId21"/>
  </p:handoutMasterIdLst>
  <p:sldIdLst>
    <p:sldId id="2146846860" r:id="rId4"/>
    <p:sldId id="2146846861" r:id="rId5"/>
    <p:sldId id="2147375017" r:id="rId6"/>
    <p:sldId id="2147375077" r:id="rId7"/>
    <p:sldId id="520" r:id="rId8"/>
    <p:sldId id="2147375076" r:id="rId9"/>
    <p:sldId id="2147375018" r:id="rId10"/>
    <p:sldId id="2147375074" r:id="rId11"/>
    <p:sldId id="2147375075" r:id="rId12"/>
    <p:sldId id="257" r:id="rId13"/>
    <p:sldId id="2146846854" r:id="rId14"/>
    <p:sldId id="2146846855" r:id="rId15"/>
    <p:sldId id="2146846856" r:id="rId16"/>
    <p:sldId id="2146846857" r:id="rId17"/>
    <p:sldId id="518" r:id="rId18"/>
    <p:sldId id="2146846859" r:id="rId19"/>
  </p:sldIdLst>
  <p:sldSz cx="12188825" cy="6858000"/>
  <p:notesSz cx="7102475" cy="9388475"/>
  <p:defaultTextStyle>
    <a:defPPr>
      <a:defRPr lang="en-US"/>
    </a:defPPr>
    <a:lvl1pPr marL="0" algn="l" defTabSz="914239" rtl="0" eaLnBrk="1" latinLnBrk="0" hangingPunct="1">
      <a:defRPr sz="1900" kern="1200">
        <a:solidFill>
          <a:schemeClr val="tx1"/>
        </a:solidFill>
        <a:latin typeface="+mn-lt"/>
        <a:ea typeface="+mn-ea"/>
        <a:cs typeface="+mn-cs"/>
      </a:defRPr>
    </a:lvl1pPr>
    <a:lvl2pPr marL="457118" algn="l" defTabSz="914239" rtl="0" eaLnBrk="1" latinLnBrk="0" hangingPunct="1">
      <a:defRPr sz="1900" kern="1200">
        <a:solidFill>
          <a:schemeClr val="tx1"/>
        </a:solidFill>
        <a:latin typeface="+mn-lt"/>
        <a:ea typeface="+mn-ea"/>
        <a:cs typeface="+mn-cs"/>
      </a:defRPr>
    </a:lvl2pPr>
    <a:lvl3pPr marL="914239" algn="l" defTabSz="914239" rtl="0" eaLnBrk="1" latinLnBrk="0" hangingPunct="1">
      <a:defRPr sz="1900" kern="1200">
        <a:solidFill>
          <a:schemeClr val="tx1"/>
        </a:solidFill>
        <a:latin typeface="+mn-lt"/>
        <a:ea typeface="+mn-ea"/>
        <a:cs typeface="+mn-cs"/>
      </a:defRPr>
    </a:lvl3pPr>
    <a:lvl4pPr marL="1371359" algn="l" defTabSz="914239" rtl="0" eaLnBrk="1" latinLnBrk="0" hangingPunct="1">
      <a:defRPr sz="1900" kern="1200">
        <a:solidFill>
          <a:schemeClr val="tx1"/>
        </a:solidFill>
        <a:latin typeface="+mn-lt"/>
        <a:ea typeface="+mn-ea"/>
        <a:cs typeface="+mn-cs"/>
      </a:defRPr>
    </a:lvl4pPr>
    <a:lvl5pPr marL="1828481" algn="l" defTabSz="914239" rtl="0" eaLnBrk="1" latinLnBrk="0" hangingPunct="1">
      <a:defRPr sz="1900" kern="1200">
        <a:solidFill>
          <a:schemeClr val="tx1"/>
        </a:solidFill>
        <a:latin typeface="+mn-lt"/>
        <a:ea typeface="+mn-ea"/>
        <a:cs typeface="+mn-cs"/>
      </a:defRPr>
    </a:lvl5pPr>
    <a:lvl6pPr marL="2285599" algn="l" defTabSz="914239" rtl="0" eaLnBrk="1" latinLnBrk="0" hangingPunct="1">
      <a:defRPr sz="1900" kern="1200">
        <a:solidFill>
          <a:schemeClr val="tx1"/>
        </a:solidFill>
        <a:latin typeface="+mn-lt"/>
        <a:ea typeface="+mn-ea"/>
        <a:cs typeface="+mn-cs"/>
      </a:defRPr>
    </a:lvl6pPr>
    <a:lvl7pPr marL="2742720" algn="l" defTabSz="914239" rtl="0" eaLnBrk="1" latinLnBrk="0" hangingPunct="1">
      <a:defRPr sz="1900" kern="1200">
        <a:solidFill>
          <a:schemeClr val="tx1"/>
        </a:solidFill>
        <a:latin typeface="+mn-lt"/>
        <a:ea typeface="+mn-ea"/>
        <a:cs typeface="+mn-cs"/>
      </a:defRPr>
    </a:lvl7pPr>
    <a:lvl8pPr marL="3199840" algn="l" defTabSz="914239" rtl="0" eaLnBrk="1" latinLnBrk="0" hangingPunct="1">
      <a:defRPr sz="1900" kern="1200">
        <a:solidFill>
          <a:schemeClr val="tx1"/>
        </a:solidFill>
        <a:latin typeface="+mn-lt"/>
        <a:ea typeface="+mn-ea"/>
        <a:cs typeface="+mn-cs"/>
      </a:defRPr>
    </a:lvl8pPr>
    <a:lvl9pPr marL="3656961" algn="l" defTabSz="914239" rtl="0" eaLnBrk="1" latinLnBrk="0" hangingPunct="1">
      <a:defRPr sz="19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514">
          <p15:clr>
            <a:srgbClr val="A4A3A4"/>
          </p15:clr>
        </p15:guide>
        <p15:guide id="2" pos="2851">
          <p15:clr>
            <a:srgbClr val="A4A3A4"/>
          </p15:clr>
        </p15:guide>
        <p15:guide id="3" pos="3800">
          <p15:clr>
            <a:srgbClr val="A4A3A4"/>
          </p15:clr>
        </p15:guide>
        <p15:guide id="4" orient="horz" pos="3515">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F5F71"/>
    <a:srgbClr val="FFFFCC"/>
    <a:srgbClr val="F5E98F"/>
    <a:srgbClr val="F8EE00"/>
    <a:srgbClr val="233BC2"/>
    <a:srgbClr val="F3AA0C"/>
    <a:srgbClr val="CC900A"/>
    <a:srgbClr val="CFD867"/>
    <a:srgbClr val="B2D8AC"/>
    <a:srgbClr val="256A7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92" autoAdjust="0"/>
    <p:restoredTop sz="95918" autoAdjust="0"/>
  </p:normalViewPr>
  <p:slideViewPr>
    <p:cSldViewPr snapToGrid="0">
      <p:cViewPr varScale="1">
        <p:scale>
          <a:sx n="123" d="100"/>
          <a:sy n="123" d="100"/>
        </p:scale>
        <p:origin x="368" y="176"/>
      </p:cViewPr>
      <p:guideLst>
        <p:guide orient="horz" pos="3514"/>
        <p:guide pos="2851"/>
        <p:guide pos="3800"/>
        <p:guide orient="horz" pos="3515"/>
      </p:guideLst>
    </p:cSldViewPr>
  </p:slideViewPr>
  <p:outlineViewPr>
    <p:cViewPr>
      <p:scale>
        <a:sx n="33" d="100"/>
        <a:sy n="33" d="100"/>
      </p:scale>
      <p:origin x="0" y="-1968"/>
    </p:cViewPr>
  </p:outlineViewPr>
  <p:notesTextViewPr>
    <p:cViewPr>
      <p:scale>
        <a:sx n="1" d="1"/>
        <a:sy n="1" d="1"/>
      </p:scale>
      <p:origin x="0" y="0"/>
    </p:cViewPr>
  </p:notesTextViewPr>
  <p:sorterViewPr>
    <p:cViewPr>
      <p:scale>
        <a:sx n="66" d="100"/>
        <a:sy n="66" d="100"/>
      </p:scale>
      <p:origin x="0" y="2432"/>
    </p:cViewPr>
  </p:sorterViewPr>
  <p:notesViewPr>
    <p:cSldViewPr snapToGrid="0">
      <p:cViewPr varScale="1">
        <p:scale>
          <a:sx n="65" d="100"/>
          <a:sy n="65" d="100"/>
        </p:scale>
        <p:origin x="1123" y="62"/>
      </p:cViewPr>
      <p:guideLst/>
    </p:cSldViewPr>
  </p:notesViewPr>
  <p:gridSpacing cx="45720" cy="4572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3" Type="http://schemas.openxmlformats.org/officeDocument/2006/relationships/slideMaster" Target="slideMasters/slideMaster3.xml"/><Relationship Id="rId21" Type="http://schemas.openxmlformats.org/officeDocument/2006/relationships/handoutMaster" Target="handoutMasters/handoutMaster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viewProps" Target="viewProps.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7739" cy="469424"/>
          </a:xfrm>
          <a:prstGeom prst="rect">
            <a:avLst/>
          </a:prstGeom>
        </p:spPr>
        <p:txBody>
          <a:bodyPr vert="horz" lIns="94229" tIns="47114" rIns="94229" bIns="47114" rtlCol="0"/>
          <a:lstStyle>
            <a:lvl1pPr algn="l">
              <a:defRPr sz="1200"/>
            </a:lvl1pPr>
          </a:lstStyle>
          <a:p>
            <a:endParaRPr lang="en-US"/>
          </a:p>
        </p:txBody>
      </p:sp>
      <p:sp>
        <p:nvSpPr>
          <p:cNvPr id="3" name="Date Placeholder 2"/>
          <p:cNvSpPr>
            <a:spLocks noGrp="1"/>
          </p:cNvSpPr>
          <p:nvPr>
            <p:ph type="dt" sz="quarter" idx="1"/>
          </p:nvPr>
        </p:nvSpPr>
        <p:spPr>
          <a:xfrm>
            <a:off x="4023092" y="0"/>
            <a:ext cx="3077739" cy="469424"/>
          </a:xfrm>
          <a:prstGeom prst="rect">
            <a:avLst/>
          </a:prstGeom>
        </p:spPr>
        <p:txBody>
          <a:bodyPr vert="horz" lIns="94229" tIns="47114" rIns="94229" bIns="47114" rtlCol="0"/>
          <a:lstStyle>
            <a:lvl1pPr algn="r">
              <a:defRPr sz="1200"/>
            </a:lvl1pPr>
          </a:lstStyle>
          <a:p>
            <a:fld id="{D0752B3F-16DD-4F19-ACDD-F2069BC5BD4E}" type="datetimeFigureOut">
              <a:rPr lang="en-US" smtClean="0"/>
              <a:pPr/>
              <a:t>2/28/23</a:t>
            </a:fld>
            <a:endParaRPr lang="en-US"/>
          </a:p>
        </p:txBody>
      </p:sp>
      <p:sp>
        <p:nvSpPr>
          <p:cNvPr id="4" name="Footer Placeholder 3"/>
          <p:cNvSpPr>
            <a:spLocks noGrp="1"/>
          </p:cNvSpPr>
          <p:nvPr>
            <p:ph type="ftr" sz="quarter" idx="2"/>
          </p:nvPr>
        </p:nvSpPr>
        <p:spPr>
          <a:xfrm>
            <a:off x="0" y="8917422"/>
            <a:ext cx="3077739" cy="469424"/>
          </a:xfrm>
          <a:prstGeom prst="rect">
            <a:avLst/>
          </a:prstGeom>
        </p:spPr>
        <p:txBody>
          <a:bodyPr vert="horz" lIns="94229" tIns="47114" rIns="94229" bIns="47114" rtlCol="0" anchor="b"/>
          <a:lstStyle>
            <a:lvl1pPr algn="l">
              <a:defRPr sz="1200"/>
            </a:lvl1pPr>
          </a:lstStyle>
          <a:p>
            <a:endParaRPr lang="en-US"/>
          </a:p>
        </p:txBody>
      </p:sp>
      <p:sp>
        <p:nvSpPr>
          <p:cNvPr id="5" name="Slide Number Placeholder 4"/>
          <p:cNvSpPr>
            <a:spLocks noGrp="1"/>
          </p:cNvSpPr>
          <p:nvPr>
            <p:ph type="sldNum" sz="quarter" idx="3"/>
          </p:nvPr>
        </p:nvSpPr>
        <p:spPr>
          <a:xfrm>
            <a:off x="4023092" y="8917422"/>
            <a:ext cx="3077739" cy="469424"/>
          </a:xfrm>
          <a:prstGeom prst="rect">
            <a:avLst/>
          </a:prstGeom>
        </p:spPr>
        <p:txBody>
          <a:bodyPr vert="horz" lIns="94229" tIns="47114" rIns="94229" bIns="47114" rtlCol="0" anchor="b"/>
          <a:lstStyle>
            <a:lvl1pPr algn="r">
              <a:defRPr sz="1200"/>
            </a:lvl1pPr>
          </a:lstStyle>
          <a:p>
            <a:fld id="{2A652C21-9F59-4D59-A20F-697011AEF14B}" type="slidenum">
              <a:rPr lang="en-US" smtClean="0"/>
              <a:pPr/>
              <a:t>‹#›</a:t>
            </a:fld>
            <a:endParaRPr lang="en-US"/>
          </a:p>
        </p:txBody>
      </p:sp>
    </p:spTree>
    <p:extLst>
      <p:ext uri="{BB962C8B-B14F-4D97-AF65-F5344CB8AC3E}">
        <p14:creationId xmlns:p14="http://schemas.microsoft.com/office/powerpoint/2010/main" val="1788292706"/>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4-12T20:47:47.504"/>
    </inkml:context>
    <inkml:brush xml:id="br0">
      <inkml:brushProperty name="width" value="0.05" units="cm"/>
      <inkml:brushProperty name="height" value="0.05" units="cm"/>
      <inkml:brushProperty name="color" value="#1AA5EC"/>
    </inkml:brush>
  </inkml:definitions>
  <inkml:trace contextRef="#ctx0" brushRef="#br0">1 1 24575,'0'0'0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4-12T20:47:59.669"/>
    </inkml:context>
    <inkml:brush xml:id="br0">
      <inkml:brushProperty name="width" value="0.05" units="cm"/>
      <inkml:brushProperty name="height" value="0.05" units="cm"/>
      <inkml:brushProperty name="color" value="#1AA5EC"/>
    </inkml:brush>
  </inkml:definitions>
  <inkml:trace contextRef="#ctx0" brushRef="#br0">1 1 24575,'0'0'0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4-12T20:48:03.975"/>
    </inkml:context>
    <inkml:brush xml:id="br0">
      <inkml:brushProperty name="width" value="0.05" units="cm"/>
      <inkml:brushProperty name="height" value="0.05" units="cm"/>
      <inkml:brushProperty name="color" value="#1AA5EC"/>
    </inkml:brush>
  </inkml:definitions>
  <inkml:trace contextRef="#ctx0" brushRef="#br0">1 0 24575,'0'0'0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7739" cy="469424"/>
          </a:xfrm>
          <a:prstGeom prst="rect">
            <a:avLst/>
          </a:prstGeom>
        </p:spPr>
        <p:txBody>
          <a:bodyPr vert="horz" lIns="94229" tIns="47114" rIns="94229" bIns="47114" rtlCol="0"/>
          <a:lstStyle>
            <a:lvl1pPr algn="l">
              <a:defRPr sz="1200"/>
            </a:lvl1pPr>
          </a:lstStyle>
          <a:p>
            <a:endParaRPr lang="en-US"/>
          </a:p>
        </p:txBody>
      </p:sp>
      <p:sp>
        <p:nvSpPr>
          <p:cNvPr id="3" name="Date Placeholder 2"/>
          <p:cNvSpPr>
            <a:spLocks noGrp="1"/>
          </p:cNvSpPr>
          <p:nvPr>
            <p:ph type="dt" idx="1"/>
          </p:nvPr>
        </p:nvSpPr>
        <p:spPr>
          <a:xfrm>
            <a:off x="4023092" y="0"/>
            <a:ext cx="3077739" cy="469424"/>
          </a:xfrm>
          <a:prstGeom prst="rect">
            <a:avLst/>
          </a:prstGeom>
        </p:spPr>
        <p:txBody>
          <a:bodyPr vert="horz" lIns="94229" tIns="47114" rIns="94229" bIns="47114" rtlCol="0"/>
          <a:lstStyle>
            <a:lvl1pPr algn="r">
              <a:defRPr sz="1200"/>
            </a:lvl1pPr>
          </a:lstStyle>
          <a:p>
            <a:fld id="{9FA6D163-A0F5-498D-A72B-50DE16555140}" type="datetimeFigureOut">
              <a:rPr lang="en-US" smtClean="0"/>
              <a:pPr/>
              <a:t>2/28/23</a:t>
            </a:fld>
            <a:endParaRPr lang="en-US"/>
          </a:p>
        </p:txBody>
      </p:sp>
      <p:sp>
        <p:nvSpPr>
          <p:cNvPr id="4" name="Slide Image Placeholder 3"/>
          <p:cNvSpPr>
            <a:spLocks noGrp="1" noRot="1" noChangeAspect="1"/>
          </p:cNvSpPr>
          <p:nvPr>
            <p:ph type="sldImg" idx="2"/>
          </p:nvPr>
        </p:nvSpPr>
        <p:spPr>
          <a:xfrm>
            <a:off x="423863" y="704850"/>
            <a:ext cx="6254750" cy="3519488"/>
          </a:xfrm>
          <a:prstGeom prst="rect">
            <a:avLst/>
          </a:prstGeom>
          <a:noFill/>
          <a:ln w="12700">
            <a:solidFill>
              <a:prstClr val="black"/>
            </a:solidFill>
          </a:ln>
        </p:spPr>
        <p:txBody>
          <a:bodyPr vert="horz" lIns="94229" tIns="47114" rIns="94229" bIns="47114" rtlCol="0" anchor="ctr"/>
          <a:lstStyle/>
          <a:p>
            <a:endParaRPr lang="en-US"/>
          </a:p>
        </p:txBody>
      </p:sp>
      <p:sp>
        <p:nvSpPr>
          <p:cNvPr id="5" name="Notes Placeholder 4"/>
          <p:cNvSpPr>
            <a:spLocks noGrp="1"/>
          </p:cNvSpPr>
          <p:nvPr>
            <p:ph type="body" sz="quarter" idx="3"/>
          </p:nvPr>
        </p:nvSpPr>
        <p:spPr>
          <a:xfrm>
            <a:off x="710248" y="4459526"/>
            <a:ext cx="5681980" cy="4224814"/>
          </a:xfrm>
          <a:prstGeom prst="rect">
            <a:avLst/>
          </a:prstGeom>
        </p:spPr>
        <p:txBody>
          <a:bodyPr vert="horz" lIns="94229" tIns="47114" rIns="94229" bIns="47114"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917422"/>
            <a:ext cx="3077739" cy="469424"/>
          </a:xfrm>
          <a:prstGeom prst="rect">
            <a:avLst/>
          </a:prstGeom>
        </p:spPr>
        <p:txBody>
          <a:bodyPr vert="horz" lIns="94229" tIns="47114" rIns="94229" bIns="47114" rtlCol="0" anchor="b"/>
          <a:lstStyle>
            <a:lvl1pPr algn="l">
              <a:defRPr sz="1200"/>
            </a:lvl1pPr>
          </a:lstStyle>
          <a:p>
            <a:endParaRPr lang="en-US"/>
          </a:p>
        </p:txBody>
      </p:sp>
      <p:sp>
        <p:nvSpPr>
          <p:cNvPr id="7" name="Slide Number Placeholder 6"/>
          <p:cNvSpPr>
            <a:spLocks noGrp="1"/>
          </p:cNvSpPr>
          <p:nvPr>
            <p:ph type="sldNum" sz="quarter" idx="5"/>
          </p:nvPr>
        </p:nvSpPr>
        <p:spPr>
          <a:xfrm>
            <a:off x="4023092" y="8917422"/>
            <a:ext cx="3077739" cy="469424"/>
          </a:xfrm>
          <a:prstGeom prst="rect">
            <a:avLst/>
          </a:prstGeom>
        </p:spPr>
        <p:txBody>
          <a:bodyPr vert="horz" lIns="94229" tIns="47114" rIns="94229" bIns="47114" rtlCol="0" anchor="b"/>
          <a:lstStyle>
            <a:lvl1pPr algn="r">
              <a:defRPr sz="1200"/>
            </a:lvl1pPr>
          </a:lstStyle>
          <a:p>
            <a:fld id="{C3C999AD-79EC-4F02-84A9-EEA7F0527E47}" type="slidenum">
              <a:rPr lang="en-US" smtClean="0"/>
              <a:pPr/>
              <a:t>‹#›</a:t>
            </a:fld>
            <a:endParaRPr lang="en-US"/>
          </a:p>
        </p:txBody>
      </p:sp>
    </p:spTree>
    <p:extLst>
      <p:ext uri="{BB962C8B-B14F-4D97-AF65-F5344CB8AC3E}">
        <p14:creationId xmlns:p14="http://schemas.microsoft.com/office/powerpoint/2010/main" val="344646183"/>
      </p:ext>
    </p:extLst>
  </p:cSld>
  <p:clrMap bg1="lt1" tx1="dk1" bg2="lt2" tx2="dk2" accent1="accent1" accent2="accent2" accent3="accent3" accent4="accent4" accent5="accent5" accent6="accent6" hlink="hlink" folHlink="folHlink"/>
  <p:notesStyle>
    <a:lvl1pPr marL="0" algn="l" defTabSz="914239" rtl="0" eaLnBrk="1" latinLnBrk="0" hangingPunct="1">
      <a:defRPr sz="1200" kern="1200">
        <a:solidFill>
          <a:schemeClr val="tx1"/>
        </a:solidFill>
        <a:latin typeface="+mn-lt"/>
        <a:ea typeface="+mn-ea"/>
        <a:cs typeface="+mn-cs"/>
      </a:defRPr>
    </a:lvl1pPr>
    <a:lvl2pPr marL="457118" algn="l" defTabSz="914239" rtl="0" eaLnBrk="1" latinLnBrk="0" hangingPunct="1">
      <a:defRPr sz="1200" kern="1200">
        <a:solidFill>
          <a:schemeClr val="tx1"/>
        </a:solidFill>
        <a:latin typeface="+mn-lt"/>
        <a:ea typeface="+mn-ea"/>
        <a:cs typeface="+mn-cs"/>
      </a:defRPr>
    </a:lvl2pPr>
    <a:lvl3pPr marL="914239" algn="l" defTabSz="914239" rtl="0" eaLnBrk="1" latinLnBrk="0" hangingPunct="1">
      <a:defRPr sz="1200" kern="1200">
        <a:solidFill>
          <a:schemeClr val="tx1"/>
        </a:solidFill>
        <a:latin typeface="+mn-lt"/>
        <a:ea typeface="+mn-ea"/>
        <a:cs typeface="+mn-cs"/>
      </a:defRPr>
    </a:lvl3pPr>
    <a:lvl4pPr marL="1371359" algn="l" defTabSz="914239" rtl="0" eaLnBrk="1" latinLnBrk="0" hangingPunct="1">
      <a:defRPr sz="1200" kern="1200">
        <a:solidFill>
          <a:schemeClr val="tx1"/>
        </a:solidFill>
        <a:latin typeface="+mn-lt"/>
        <a:ea typeface="+mn-ea"/>
        <a:cs typeface="+mn-cs"/>
      </a:defRPr>
    </a:lvl4pPr>
    <a:lvl5pPr marL="1828481" algn="l" defTabSz="914239" rtl="0" eaLnBrk="1" latinLnBrk="0" hangingPunct="1">
      <a:defRPr sz="1200" kern="1200">
        <a:solidFill>
          <a:schemeClr val="tx1"/>
        </a:solidFill>
        <a:latin typeface="+mn-lt"/>
        <a:ea typeface="+mn-ea"/>
        <a:cs typeface="+mn-cs"/>
      </a:defRPr>
    </a:lvl5pPr>
    <a:lvl6pPr marL="2285599" algn="l" defTabSz="914239" rtl="0" eaLnBrk="1" latinLnBrk="0" hangingPunct="1">
      <a:defRPr sz="1200" kern="1200">
        <a:solidFill>
          <a:schemeClr val="tx1"/>
        </a:solidFill>
        <a:latin typeface="+mn-lt"/>
        <a:ea typeface="+mn-ea"/>
        <a:cs typeface="+mn-cs"/>
      </a:defRPr>
    </a:lvl6pPr>
    <a:lvl7pPr marL="2742720" algn="l" defTabSz="914239" rtl="0" eaLnBrk="1" latinLnBrk="0" hangingPunct="1">
      <a:defRPr sz="1200" kern="1200">
        <a:solidFill>
          <a:schemeClr val="tx1"/>
        </a:solidFill>
        <a:latin typeface="+mn-lt"/>
        <a:ea typeface="+mn-ea"/>
        <a:cs typeface="+mn-cs"/>
      </a:defRPr>
    </a:lvl7pPr>
    <a:lvl8pPr marL="3199840" algn="l" defTabSz="914239" rtl="0" eaLnBrk="1" latinLnBrk="0" hangingPunct="1">
      <a:defRPr sz="1200" kern="1200">
        <a:solidFill>
          <a:schemeClr val="tx1"/>
        </a:solidFill>
        <a:latin typeface="+mn-lt"/>
        <a:ea typeface="+mn-ea"/>
        <a:cs typeface="+mn-cs"/>
      </a:defRPr>
    </a:lvl8pPr>
    <a:lvl9pPr marL="3656961" algn="l" defTabSz="914239"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239" rtl="0" eaLnBrk="1" fontAlgn="auto" latinLnBrk="0" hangingPunct="1">
              <a:lnSpc>
                <a:spcPct val="100000"/>
              </a:lnSpc>
              <a:spcBef>
                <a:spcPts val="0"/>
              </a:spcBef>
              <a:spcAft>
                <a:spcPts val="0"/>
              </a:spcAft>
              <a:buClrTx/>
              <a:buSzTx/>
              <a:buFontTx/>
              <a:buNone/>
              <a:tabLst/>
              <a:defRPr/>
            </a:pPr>
            <a:fld id="{C3C999AD-79EC-4F02-84A9-EEA7F0527E4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239"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0890735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239" rtl="0" eaLnBrk="1" fontAlgn="auto" latinLnBrk="0" hangingPunct="1">
              <a:lnSpc>
                <a:spcPct val="100000"/>
              </a:lnSpc>
              <a:spcBef>
                <a:spcPts val="0"/>
              </a:spcBef>
              <a:spcAft>
                <a:spcPts val="0"/>
              </a:spcAft>
              <a:buClrTx/>
              <a:buSzTx/>
              <a:buFontTx/>
              <a:buNone/>
              <a:tabLst/>
              <a:defRPr/>
            </a:pPr>
            <a:fld id="{C3C999AD-79EC-4F02-84A9-EEA7F0527E4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239"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8770147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We use PostgreSQL (JDBC) compatibility mode in Aurora in the Relational Database Service (RDS)</a:t>
            </a:r>
          </a:p>
          <a:p>
            <a:pPr marL="171450" indent="-171450">
              <a:buFont typeface="Arial" panose="020B0604020202020204" pitchFamily="34" charset="0"/>
              <a:buChar char="•"/>
            </a:pPr>
            <a:r>
              <a:rPr lang="en-US" dirty="0"/>
              <a:t>We use ActiveMQ (JMS) compatibility mode in Amazon MQ</a:t>
            </a:r>
          </a:p>
          <a:p>
            <a:pPr marL="171450" indent="-171450">
              <a:buFont typeface="Arial" panose="020B0604020202020204" pitchFamily="34" charset="0"/>
              <a:buChar char="•"/>
            </a:pPr>
            <a:r>
              <a:rPr lang="en-US" dirty="0"/>
              <a:t>We use Kafka (MicroProfile Reactive Messaging) with MSK</a:t>
            </a:r>
          </a:p>
          <a:p>
            <a:pPr marL="171450" indent="-171450">
              <a:buFont typeface="Arial" panose="020B0604020202020204" pitchFamily="34" charset="0"/>
              <a:buChar char="•"/>
            </a:pPr>
            <a:r>
              <a:rPr lang="en-US" dirty="0"/>
              <a:t>We use Redis (Jedis) via </a:t>
            </a:r>
            <a:r>
              <a:rPr lang="en-US" dirty="0" err="1"/>
              <a:t>ElastiCache</a:t>
            </a:r>
            <a:endParaRPr lang="en-US" dirty="0"/>
          </a:p>
          <a:p>
            <a:pPr marL="171450" indent="-171450">
              <a:buFont typeface="Arial" panose="020B0604020202020204" pitchFamily="34" charset="0"/>
              <a:buChar char="•"/>
            </a:pPr>
            <a:r>
              <a:rPr lang="en-US" dirty="0"/>
              <a:t>We have 3 Lambda functions (exposed via the AWS API Gateway): getStockQuote, getLoyaltyLevel and </a:t>
            </a:r>
            <a:r>
              <a:rPr lang="en-US" dirty="0" err="1"/>
              <a:t>postLoyaltyChangeToSlack</a:t>
            </a:r>
            <a:endParaRPr lang="en-US" dirty="0"/>
          </a:p>
        </p:txBody>
      </p:sp>
      <p:sp>
        <p:nvSpPr>
          <p:cNvPr id="4" name="Slide Number Placeholder 3"/>
          <p:cNvSpPr>
            <a:spLocks noGrp="1"/>
          </p:cNvSpPr>
          <p:nvPr>
            <p:ph type="sldNum" sz="quarter" idx="5"/>
          </p:nvPr>
        </p:nvSpPr>
        <p:spPr/>
        <p:txBody>
          <a:bodyPr/>
          <a:lstStyle/>
          <a:p>
            <a:pPr marL="0" marR="0" lvl="0" indent="0" algn="r" defTabSz="914239" rtl="0" eaLnBrk="1" fontAlgn="auto" latinLnBrk="0" hangingPunct="1">
              <a:lnSpc>
                <a:spcPct val="100000"/>
              </a:lnSpc>
              <a:spcBef>
                <a:spcPts val="0"/>
              </a:spcBef>
              <a:spcAft>
                <a:spcPts val="0"/>
              </a:spcAft>
              <a:buClrTx/>
              <a:buSzTx/>
              <a:buFontTx/>
              <a:buNone/>
              <a:tabLst/>
              <a:defRPr/>
            </a:pPr>
            <a:fld id="{C3C999AD-79EC-4F02-84A9-EEA7F0527E4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239"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978906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We use PostgreSQL (JDBC) compatibility mode in Aurora in the Relational Database Service (RDS)</a:t>
            </a:r>
          </a:p>
          <a:p>
            <a:pPr marL="171450" indent="-171450">
              <a:buFont typeface="Arial" panose="020B0604020202020204" pitchFamily="34" charset="0"/>
              <a:buChar char="•"/>
            </a:pPr>
            <a:r>
              <a:rPr lang="en-US" dirty="0"/>
              <a:t>We use ActiveMQ (JMS) compatibility mode in Amazon MQ</a:t>
            </a:r>
          </a:p>
          <a:p>
            <a:pPr marL="171450" indent="-171450">
              <a:buFont typeface="Arial" panose="020B0604020202020204" pitchFamily="34" charset="0"/>
              <a:buChar char="•"/>
            </a:pPr>
            <a:r>
              <a:rPr lang="en-US" dirty="0"/>
              <a:t>We use Kafka (MicroProfile Reactive Messaging) with MSK</a:t>
            </a:r>
          </a:p>
          <a:p>
            <a:pPr marL="171450" indent="-171450">
              <a:buFont typeface="Arial" panose="020B0604020202020204" pitchFamily="34" charset="0"/>
              <a:buChar char="•"/>
            </a:pPr>
            <a:r>
              <a:rPr lang="en-US" dirty="0"/>
              <a:t>We use Redis (Jedis) via </a:t>
            </a:r>
            <a:r>
              <a:rPr lang="en-US" dirty="0" err="1"/>
              <a:t>ElastiCache</a:t>
            </a:r>
            <a:endParaRPr lang="en-US" dirty="0"/>
          </a:p>
          <a:p>
            <a:pPr marL="171450" indent="-171450">
              <a:buFont typeface="Arial" panose="020B0604020202020204" pitchFamily="34" charset="0"/>
              <a:buChar char="•"/>
            </a:pPr>
            <a:r>
              <a:rPr lang="en-US" dirty="0"/>
              <a:t>We have 3 Lambda functions (exposed via the AWS API Gateway): getStockQuote, getLoyaltyLevel and </a:t>
            </a:r>
            <a:r>
              <a:rPr lang="en-US" dirty="0" err="1"/>
              <a:t>postLoyaltyChangeToSlack</a:t>
            </a:r>
            <a:endParaRPr lang="en-US" dirty="0"/>
          </a:p>
        </p:txBody>
      </p:sp>
      <p:sp>
        <p:nvSpPr>
          <p:cNvPr id="4" name="Slide Number Placeholder 3"/>
          <p:cNvSpPr>
            <a:spLocks noGrp="1"/>
          </p:cNvSpPr>
          <p:nvPr>
            <p:ph type="sldNum" sz="quarter" idx="5"/>
          </p:nvPr>
        </p:nvSpPr>
        <p:spPr/>
        <p:txBody>
          <a:bodyPr/>
          <a:lstStyle/>
          <a:p>
            <a:pPr marL="0" marR="0" lvl="0" indent="0" algn="r" defTabSz="914239" rtl="0" eaLnBrk="1" fontAlgn="auto" latinLnBrk="0" hangingPunct="1">
              <a:lnSpc>
                <a:spcPct val="100000"/>
              </a:lnSpc>
              <a:spcBef>
                <a:spcPts val="0"/>
              </a:spcBef>
              <a:spcAft>
                <a:spcPts val="0"/>
              </a:spcAft>
              <a:buClrTx/>
              <a:buSzTx/>
              <a:buFontTx/>
              <a:buNone/>
              <a:tabLst/>
              <a:defRPr/>
            </a:pPr>
            <a:fld id="{C3C999AD-79EC-4F02-84A9-EEA7F0527E4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239"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39051788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Master" Target="../slideMasters/slideMaster3.xml"/><Relationship Id="rId4" Type="http://schemas.openxmlformats.org/officeDocument/2006/relationships/image" Target="../media/image11.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2" name="Rectangle 11"/>
          <p:cNvSpPr/>
          <p:nvPr userDrawn="1"/>
        </p:nvSpPr>
        <p:spPr>
          <a:xfrm>
            <a:off x="0" y="0"/>
            <a:ext cx="12188825"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91423" tIns="45713" rIns="91423" bIns="45713" rtlCol="0" anchor="ctr"/>
          <a:lstStyle/>
          <a:p>
            <a:pPr algn="ctr"/>
            <a:endParaRPr lang="en-US"/>
          </a:p>
        </p:txBody>
      </p:sp>
      <p:sp>
        <p:nvSpPr>
          <p:cNvPr id="10" name="Rectangle 9"/>
          <p:cNvSpPr/>
          <p:nvPr userDrawn="1"/>
        </p:nvSpPr>
        <p:spPr>
          <a:xfrm>
            <a:off x="8532177" y="0"/>
            <a:ext cx="3656648" cy="68580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91423" tIns="45713" rIns="91423" bIns="45713" rtlCol="0" anchor="ctr"/>
          <a:lstStyle/>
          <a:p>
            <a:pPr algn="ctr"/>
            <a:endParaRPr lang="en-US"/>
          </a:p>
        </p:txBody>
      </p:sp>
      <p:sp>
        <p:nvSpPr>
          <p:cNvPr id="2" name="Title 1"/>
          <p:cNvSpPr>
            <a:spLocks noGrp="1"/>
          </p:cNvSpPr>
          <p:nvPr>
            <p:ph type="ctrTitle" hasCustomPrompt="1"/>
          </p:nvPr>
        </p:nvSpPr>
        <p:spPr>
          <a:xfrm>
            <a:off x="1747679" y="3886200"/>
            <a:ext cx="6703854" cy="457200"/>
          </a:xfrm>
        </p:spPr>
        <p:txBody>
          <a:bodyPr lIns="0" tIns="0" rIns="0" bIns="0">
            <a:noAutofit/>
          </a:bodyPr>
          <a:lstStyle>
            <a:lvl1pPr algn="l">
              <a:defRPr sz="2800" b="1">
                <a:solidFill>
                  <a:srgbClr val="FFFFFF"/>
                </a:solidFill>
              </a:defRPr>
            </a:lvl1pPr>
          </a:lstStyle>
          <a:p>
            <a:r>
              <a:rPr lang="en-US" dirty="0"/>
              <a:t>Enter Presentation Title</a:t>
            </a:r>
          </a:p>
        </p:txBody>
      </p:sp>
      <p:sp>
        <p:nvSpPr>
          <p:cNvPr id="8" name="TextBox 7"/>
          <p:cNvSpPr txBox="1"/>
          <p:nvPr userDrawn="1"/>
        </p:nvSpPr>
        <p:spPr>
          <a:xfrm>
            <a:off x="8836899" y="4937760"/>
            <a:ext cx="2315877" cy="274320"/>
          </a:xfrm>
          <a:prstGeom prst="rect">
            <a:avLst/>
          </a:prstGeom>
          <a:noFill/>
        </p:spPr>
        <p:txBody>
          <a:bodyPr wrap="square" lIns="0" tIns="0" rIns="0" bIns="0" rtlCol="0" anchor="ctr" anchorCtr="0">
            <a:noAutofit/>
          </a:bodyPr>
          <a:lstStyle/>
          <a:p>
            <a:r>
              <a:rPr lang="en-US" sz="1600" b="1" kern="0" spc="-31" dirty="0">
                <a:solidFill>
                  <a:srgbClr val="FFFFFF"/>
                </a:solidFill>
                <a:latin typeface="Arial"/>
                <a:cs typeface="Arial"/>
              </a:rPr>
              <a:t>Presented by:</a:t>
            </a:r>
          </a:p>
        </p:txBody>
      </p:sp>
      <p:sp>
        <p:nvSpPr>
          <p:cNvPr id="13" name="Text Placeholder 6"/>
          <p:cNvSpPr>
            <a:spLocks noGrp="1"/>
          </p:cNvSpPr>
          <p:nvPr>
            <p:ph type="body" sz="quarter" idx="11" hasCustomPrompt="1"/>
          </p:nvPr>
        </p:nvSpPr>
        <p:spPr>
          <a:xfrm>
            <a:off x="8836899" y="5212080"/>
            <a:ext cx="3169095" cy="274320"/>
          </a:xfrm>
        </p:spPr>
        <p:txBody>
          <a:bodyPr lIns="0" tIns="0" rIns="0" bIns="0" anchor="ctr" anchorCtr="0">
            <a:noAutofit/>
          </a:bodyPr>
          <a:lstStyle>
            <a:lvl1pPr marL="0" indent="0">
              <a:spcBef>
                <a:spcPts val="0"/>
              </a:spcBef>
              <a:buNone/>
              <a:defRPr sz="1600" b="1"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Enter Full Name</a:t>
            </a:r>
          </a:p>
        </p:txBody>
      </p:sp>
      <p:sp>
        <p:nvSpPr>
          <p:cNvPr id="14" name="Text Placeholder 6"/>
          <p:cNvSpPr>
            <a:spLocks noGrp="1"/>
          </p:cNvSpPr>
          <p:nvPr>
            <p:ph type="body" sz="quarter" idx="12" hasCustomPrompt="1"/>
          </p:nvPr>
        </p:nvSpPr>
        <p:spPr>
          <a:xfrm>
            <a:off x="8836899" y="5486400"/>
            <a:ext cx="3169095" cy="274320"/>
          </a:xfrm>
        </p:spPr>
        <p:txBody>
          <a:bodyPr lIns="0" tIns="0" rIns="0" bIns="0" anchor="ctr" anchorCtr="0">
            <a:noAutofit/>
          </a:bodyPr>
          <a:lstStyle>
            <a:lvl1pPr marL="0" indent="0">
              <a:spcBef>
                <a:spcPts val="0"/>
              </a:spcBef>
              <a:buNone/>
              <a:defRPr sz="160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Enter Title</a:t>
            </a:r>
          </a:p>
        </p:txBody>
      </p:sp>
      <p:pic>
        <p:nvPicPr>
          <p:cNvPr id="15" name="Picture 14" descr="Cloud_word.png"/>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8826631" y="6456896"/>
            <a:ext cx="906236" cy="151039"/>
          </a:xfrm>
          <a:prstGeom prst="rect">
            <a:avLst/>
          </a:prstGeom>
        </p:spPr>
      </p:pic>
      <p:pic>
        <p:nvPicPr>
          <p:cNvPr id="16" name="Picture 1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04323" y="1320349"/>
            <a:ext cx="3051630" cy="2582149"/>
          </a:xfrm>
          <a:prstGeom prst="rect">
            <a:avLst/>
          </a:prstGeom>
        </p:spPr>
      </p:pic>
    </p:spTree>
    <p:extLst>
      <p:ext uri="{BB962C8B-B14F-4D97-AF65-F5344CB8AC3E}">
        <p14:creationId xmlns:p14="http://schemas.microsoft.com/office/powerpoint/2010/main" val="40115306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HorizontalGreen">
    <p:bg>
      <p:bgPr>
        <a:solidFill>
          <a:schemeClr val="bg1"/>
        </a:solidFill>
        <a:effectLst/>
      </p:bgPr>
    </p:bg>
    <p:spTree>
      <p:nvGrpSpPr>
        <p:cNvPr id="1" name=""/>
        <p:cNvGrpSpPr/>
        <p:nvPr/>
      </p:nvGrpSpPr>
      <p:grpSpPr>
        <a:xfrm>
          <a:off x="0" y="0"/>
          <a:ext cx="0" cy="0"/>
          <a:chOff x="0" y="0"/>
          <a:chExt cx="0" cy="0"/>
        </a:xfrm>
      </p:grpSpPr>
      <p:sp>
        <p:nvSpPr>
          <p:cNvPr id="12" name="Rectangle 11"/>
          <p:cNvSpPr/>
          <p:nvPr userDrawn="1"/>
        </p:nvSpPr>
        <p:spPr>
          <a:xfrm>
            <a:off x="0" y="0"/>
            <a:ext cx="12188825" cy="6858000"/>
          </a:xfrm>
          <a:prstGeom prst="rect">
            <a:avLst/>
          </a:prstGeom>
          <a:solidFill>
            <a:srgbClr val="81CDF2"/>
          </a:solidFill>
          <a:ln>
            <a:noFill/>
          </a:ln>
          <a:effectLst/>
        </p:spPr>
        <p:style>
          <a:lnRef idx="1">
            <a:schemeClr val="accent1"/>
          </a:lnRef>
          <a:fillRef idx="3">
            <a:schemeClr val="accent1"/>
          </a:fillRef>
          <a:effectRef idx="2">
            <a:schemeClr val="accent1"/>
          </a:effectRef>
          <a:fontRef idx="minor">
            <a:schemeClr val="lt1"/>
          </a:fontRef>
        </p:style>
        <p:txBody>
          <a:bodyPr lIns="91423" tIns="45713" rIns="91423" bIns="45713" rtlCol="0" anchor="ctr"/>
          <a:lstStyle/>
          <a:p>
            <a:pPr algn="ctr"/>
            <a:endParaRPr lang="en-US"/>
          </a:p>
        </p:txBody>
      </p:sp>
      <p:sp>
        <p:nvSpPr>
          <p:cNvPr id="13" name="Rectangle 12"/>
          <p:cNvSpPr/>
          <p:nvPr userDrawn="1"/>
        </p:nvSpPr>
        <p:spPr>
          <a:xfrm>
            <a:off x="0" y="4846320"/>
            <a:ext cx="12188825" cy="201168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423" tIns="45713" rIns="91423" bIns="45713" rtlCol="0" anchor="ctr"/>
          <a:lstStyle/>
          <a:p>
            <a:pPr algn="ctr"/>
            <a:endParaRPr lang="en-US"/>
          </a:p>
        </p:txBody>
      </p:sp>
      <p:sp>
        <p:nvSpPr>
          <p:cNvPr id="14" name="Title 1"/>
          <p:cNvSpPr>
            <a:spLocks noGrp="1"/>
          </p:cNvSpPr>
          <p:nvPr>
            <p:ph type="title" hasCustomPrompt="1"/>
          </p:nvPr>
        </p:nvSpPr>
        <p:spPr>
          <a:xfrm>
            <a:off x="487553" y="548643"/>
            <a:ext cx="11701272" cy="369332"/>
          </a:xfrm>
        </p:spPr>
        <p:txBody>
          <a:bodyPr/>
          <a:lstStyle>
            <a:lvl1pPr>
              <a:defRPr>
                <a:solidFill>
                  <a:schemeClr val="bg1"/>
                </a:solidFill>
              </a:defRPr>
            </a:lvl1pPr>
          </a:lstStyle>
          <a:p>
            <a:r>
              <a:rPr lang="en-US" dirty="0"/>
              <a:t>Click to add title</a:t>
            </a:r>
          </a:p>
        </p:txBody>
      </p:sp>
      <p:sp>
        <p:nvSpPr>
          <p:cNvPr id="17" name="TextBox 16"/>
          <p:cNvSpPr txBox="1"/>
          <p:nvPr userDrawn="1"/>
        </p:nvSpPr>
        <p:spPr>
          <a:xfrm>
            <a:off x="10251272" y="6572051"/>
            <a:ext cx="1096994" cy="123111"/>
          </a:xfrm>
          <a:prstGeom prst="rect">
            <a:avLst/>
          </a:prstGeom>
          <a:noFill/>
        </p:spPr>
        <p:txBody>
          <a:bodyPr wrap="square" lIns="0" tIns="0" rIns="0" bIns="0" rtlCol="0" anchor="ctr" anchorCtr="0">
            <a:spAutoFit/>
          </a:bodyPr>
          <a:lstStyle/>
          <a:p>
            <a:pPr algn="r" defTabSz="457118"/>
            <a:r>
              <a:rPr lang="en-US" sz="800" kern="0" spc="-31" dirty="0">
                <a:solidFill>
                  <a:schemeClr val="bg1"/>
                </a:solidFill>
                <a:cs typeface="Arial"/>
              </a:rPr>
              <a:t>© IBM Corporation </a:t>
            </a:r>
          </a:p>
        </p:txBody>
      </p:sp>
      <p:sp>
        <p:nvSpPr>
          <p:cNvPr id="19" name="TextBox 18"/>
          <p:cNvSpPr txBox="1"/>
          <p:nvPr userDrawn="1"/>
        </p:nvSpPr>
        <p:spPr>
          <a:xfrm>
            <a:off x="11632226" y="6548965"/>
            <a:ext cx="442429" cy="169277"/>
          </a:xfrm>
          <a:prstGeom prst="rect">
            <a:avLst/>
          </a:prstGeom>
          <a:noFill/>
        </p:spPr>
        <p:txBody>
          <a:bodyPr wrap="square" lIns="0" tIns="0" rIns="0" bIns="0" rtlCol="0" anchor="ctr" anchorCtr="0">
            <a:spAutoFit/>
          </a:bodyPr>
          <a:lstStyle/>
          <a:p>
            <a:pPr algn="l" defTabSz="457118"/>
            <a:fld id="{9B56CEAA-430B-E444-BEC6-7F9CF6806FD6}" type="slidenum">
              <a:rPr lang="en-US" sz="1100" kern="0" spc="-31">
                <a:solidFill>
                  <a:schemeClr val="bg1"/>
                </a:solidFill>
                <a:cs typeface="Arial"/>
              </a:rPr>
              <a:pPr algn="l" defTabSz="457118"/>
              <a:t>‹#›</a:t>
            </a:fld>
            <a:endParaRPr lang="en-US" sz="1100" kern="0" spc="-31" dirty="0">
              <a:solidFill>
                <a:schemeClr val="bg1"/>
              </a:solidFill>
              <a:cs typeface="Arial"/>
            </a:endParaRPr>
          </a:p>
        </p:txBody>
      </p:sp>
      <p:pic>
        <p:nvPicPr>
          <p:cNvPr id="11" name="Picture 10"/>
          <p:cNvPicPr>
            <a:picLocks noChangeAspect="1"/>
          </p:cNvPicPr>
          <p:nvPr userDrawn="1"/>
        </p:nvPicPr>
        <p:blipFill>
          <a:blip r:embed="rId2" cstate="print">
            <a:lum bright="100000"/>
          </a:blip>
          <a:stretch>
            <a:fillRect/>
          </a:stretch>
        </p:blipFill>
        <p:spPr>
          <a:xfrm>
            <a:off x="45723" y="6033860"/>
            <a:ext cx="871804" cy="835224"/>
          </a:xfrm>
          <a:prstGeom prst="rect">
            <a:avLst/>
          </a:prstGeom>
        </p:spPr>
      </p:pic>
      <p:grpSp>
        <p:nvGrpSpPr>
          <p:cNvPr id="20" name="Group 19"/>
          <p:cNvGrpSpPr/>
          <p:nvPr userDrawn="1"/>
        </p:nvGrpSpPr>
        <p:grpSpPr>
          <a:xfrm>
            <a:off x="487450" y="268819"/>
            <a:ext cx="506711" cy="172508"/>
            <a:chOff x="360699" y="268817"/>
            <a:chExt cx="506711" cy="172508"/>
          </a:xfrm>
          <a:solidFill>
            <a:schemeClr val="bg1"/>
          </a:solidFill>
        </p:grpSpPr>
        <p:sp>
          <p:nvSpPr>
            <p:cNvPr id="21" name="Rectangle 20"/>
            <p:cNvSpPr/>
            <p:nvPr userDrawn="1"/>
          </p:nvSpPr>
          <p:spPr>
            <a:xfrm>
              <a:off x="501650" y="268817"/>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18"/>
              <a:endParaRPr lang="en-US">
                <a:solidFill>
                  <a:prstClr val="white"/>
                </a:solidFill>
              </a:endParaRPr>
            </a:p>
          </p:txBody>
        </p:sp>
        <p:sp>
          <p:nvSpPr>
            <p:cNvPr id="22" name="Rectangle 21"/>
            <p:cNvSpPr/>
            <p:nvPr userDrawn="1"/>
          </p:nvSpPr>
          <p:spPr>
            <a:xfrm>
              <a:off x="360699" y="382059"/>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18"/>
              <a:endParaRPr lang="en-US">
                <a:solidFill>
                  <a:prstClr val="white"/>
                </a:solidFill>
              </a:endParaRPr>
            </a:p>
          </p:txBody>
        </p:sp>
      </p:grpSp>
    </p:spTree>
    <p:extLst>
      <p:ext uri="{BB962C8B-B14F-4D97-AF65-F5344CB8AC3E}">
        <p14:creationId xmlns:p14="http://schemas.microsoft.com/office/powerpoint/2010/main" val="41177434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hirdGreen">
    <p:bg>
      <p:bgPr>
        <a:solidFill>
          <a:schemeClr val="bg1"/>
        </a:solidFill>
        <a:effectLst/>
      </p:bgPr>
    </p:bg>
    <p:spTree>
      <p:nvGrpSpPr>
        <p:cNvPr id="1" name=""/>
        <p:cNvGrpSpPr/>
        <p:nvPr/>
      </p:nvGrpSpPr>
      <p:grpSpPr>
        <a:xfrm>
          <a:off x="0" y="0"/>
          <a:ext cx="0" cy="0"/>
          <a:chOff x="0" y="0"/>
          <a:chExt cx="0" cy="0"/>
        </a:xfrm>
      </p:grpSpPr>
      <p:sp>
        <p:nvSpPr>
          <p:cNvPr id="12" name="Rectangle 11"/>
          <p:cNvSpPr/>
          <p:nvPr userDrawn="1"/>
        </p:nvSpPr>
        <p:spPr>
          <a:xfrm>
            <a:off x="0" y="0"/>
            <a:ext cx="12188825" cy="6858000"/>
          </a:xfrm>
          <a:prstGeom prst="rect">
            <a:avLst/>
          </a:prstGeom>
          <a:solidFill>
            <a:srgbClr val="81CDF2"/>
          </a:solidFill>
          <a:ln>
            <a:noFill/>
          </a:ln>
          <a:effectLst/>
        </p:spPr>
        <p:style>
          <a:lnRef idx="1">
            <a:schemeClr val="accent1"/>
          </a:lnRef>
          <a:fillRef idx="3">
            <a:schemeClr val="accent1"/>
          </a:fillRef>
          <a:effectRef idx="2">
            <a:schemeClr val="accent1"/>
          </a:effectRef>
          <a:fontRef idx="minor">
            <a:schemeClr val="lt1"/>
          </a:fontRef>
        </p:style>
        <p:txBody>
          <a:bodyPr lIns="91423" tIns="45713" rIns="91423" bIns="45713" rtlCol="0" anchor="ctr"/>
          <a:lstStyle/>
          <a:p>
            <a:pPr algn="ctr"/>
            <a:endParaRPr lang="en-US"/>
          </a:p>
        </p:txBody>
      </p:sp>
      <p:sp>
        <p:nvSpPr>
          <p:cNvPr id="13" name="Rectangle 12"/>
          <p:cNvSpPr/>
          <p:nvPr userDrawn="1"/>
        </p:nvSpPr>
        <p:spPr>
          <a:xfrm>
            <a:off x="4" y="0"/>
            <a:ext cx="4585895"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423" tIns="45713" rIns="91423" bIns="45713" rtlCol="0" anchor="ctr"/>
          <a:lstStyle/>
          <a:p>
            <a:pPr algn="ctr"/>
            <a:endParaRPr lang="en-US"/>
          </a:p>
        </p:txBody>
      </p:sp>
      <p:sp>
        <p:nvSpPr>
          <p:cNvPr id="14" name="Title 1"/>
          <p:cNvSpPr>
            <a:spLocks noGrp="1"/>
          </p:cNvSpPr>
          <p:nvPr>
            <p:ph type="title" hasCustomPrompt="1"/>
          </p:nvPr>
        </p:nvSpPr>
        <p:spPr>
          <a:xfrm>
            <a:off x="487559" y="548643"/>
            <a:ext cx="4086273" cy="369332"/>
          </a:xfrm>
        </p:spPr>
        <p:txBody>
          <a:bodyPr rIns="0">
            <a:spAutoFit/>
          </a:bodyPr>
          <a:lstStyle>
            <a:lvl1pPr>
              <a:defRPr>
                <a:solidFill>
                  <a:schemeClr val="bg1"/>
                </a:solidFill>
              </a:defRPr>
            </a:lvl1pPr>
          </a:lstStyle>
          <a:p>
            <a:r>
              <a:rPr lang="en-US" dirty="0"/>
              <a:t>Click to add title</a:t>
            </a:r>
          </a:p>
        </p:txBody>
      </p:sp>
      <p:sp>
        <p:nvSpPr>
          <p:cNvPr id="17" name="TextBox 16"/>
          <p:cNvSpPr txBox="1"/>
          <p:nvPr userDrawn="1"/>
        </p:nvSpPr>
        <p:spPr>
          <a:xfrm>
            <a:off x="10218614" y="6572051"/>
            <a:ext cx="1096994" cy="123111"/>
          </a:xfrm>
          <a:prstGeom prst="rect">
            <a:avLst/>
          </a:prstGeom>
          <a:noFill/>
        </p:spPr>
        <p:txBody>
          <a:bodyPr wrap="square" lIns="0" tIns="0" rIns="0" bIns="0" rtlCol="0" anchor="ctr" anchorCtr="0">
            <a:spAutoFit/>
          </a:bodyPr>
          <a:lstStyle/>
          <a:p>
            <a:pPr algn="r" defTabSz="457118"/>
            <a:r>
              <a:rPr lang="en-US" sz="800" kern="0" spc="-31" dirty="0">
                <a:solidFill>
                  <a:schemeClr val="tx1"/>
                </a:solidFill>
                <a:cs typeface="Arial"/>
              </a:rPr>
              <a:t>© IBM Corporation </a:t>
            </a:r>
          </a:p>
        </p:txBody>
      </p:sp>
      <p:sp>
        <p:nvSpPr>
          <p:cNvPr id="19" name="TextBox 18"/>
          <p:cNvSpPr txBox="1"/>
          <p:nvPr userDrawn="1"/>
        </p:nvSpPr>
        <p:spPr>
          <a:xfrm>
            <a:off x="11632226" y="6548965"/>
            <a:ext cx="442429" cy="169277"/>
          </a:xfrm>
          <a:prstGeom prst="rect">
            <a:avLst/>
          </a:prstGeom>
          <a:noFill/>
        </p:spPr>
        <p:txBody>
          <a:bodyPr wrap="square" lIns="0" tIns="0" rIns="0" bIns="0" rtlCol="0" anchor="ctr" anchorCtr="0">
            <a:spAutoFit/>
          </a:bodyPr>
          <a:lstStyle/>
          <a:p>
            <a:pPr algn="l" defTabSz="457118"/>
            <a:fld id="{9B56CEAA-430B-E444-BEC6-7F9CF6806FD6}" type="slidenum">
              <a:rPr lang="en-US" sz="1100" kern="0" spc="-31">
                <a:solidFill>
                  <a:schemeClr val="tx1"/>
                </a:solidFill>
                <a:cs typeface="Arial"/>
              </a:rPr>
              <a:pPr algn="l" defTabSz="457118"/>
              <a:t>‹#›</a:t>
            </a:fld>
            <a:endParaRPr lang="en-US" sz="1100" kern="0" spc="-31" dirty="0">
              <a:solidFill>
                <a:schemeClr val="tx1"/>
              </a:solidFill>
              <a:cs typeface="Arial"/>
            </a:endParaRPr>
          </a:p>
        </p:txBody>
      </p:sp>
      <p:pic>
        <p:nvPicPr>
          <p:cNvPr id="11" name="Picture 10"/>
          <p:cNvPicPr>
            <a:picLocks noChangeAspect="1"/>
          </p:cNvPicPr>
          <p:nvPr userDrawn="1"/>
        </p:nvPicPr>
        <p:blipFill>
          <a:blip r:embed="rId2" cstate="print">
            <a:lum bright="100000"/>
          </a:blip>
          <a:stretch>
            <a:fillRect/>
          </a:stretch>
        </p:blipFill>
        <p:spPr>
          <a:xfrm>
            <a:off x="45723" y="6033860"/>
            <a:ext cx="871804" cy="835224"/>
          </a:xfrm>
          <a:prstGeom prst="rect">
            <a:avLst/>
          </a:prstGeom>
        </p:spPr>
      </p:pic>
      <p:grpSp>
        <p:nvGrpSpPr>
          <p:cNvPr id="20" name="Group 19"/>
          <p:cNvGrpSpPr/>
          <p:nvPr userDrawn="1"/>
        </p:nvGrpSpPr>
        <p:grpSpPr>
          <a:xfrm>
            <a:off x="487450" y="268819"/>
            <a:ext cx="506711" cy="172508"/>
            <a:chOff x="360699" y="268817"/>
            <a:chExt cx="506711" cy="172508"/>
          </a:xfrm>
          <a:solidFill>
            <a:schemeClr val="bg1"/>
          </a:solidFill>
        </p:grpSpPr>
        <p:sp>
          <p:nvSpPr>
            <p:cNvPr id="21" name="Rectangle 20"/>
            <p:cNvSpPr/>
            <p:nvPr userDrawn="1"/>
          </p:nvSpPr>
          <p:spPr>
            <a:xfrm>
              <a:off x="501650" y="268817"/>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18"/>
              <a:endParaRPr lang="en-US">
                <a:solidFill>
                  <a:prstClr val="white"/>
                </a:solidFill>
              </a:endParaRPr>
            </a:p>
          </p:txBody>
        </p:sp>
        <p:sp>
          <p:nvSpPr>
            <p:cNvPr id="22" name="Rectangle 21"/>
            <p:cNvSpPr/>
            <p:nvPr userDrawn="1"/>
          </p:nvSpPr>
          <p:spPr>
            <a:xfrm>
              <a:off x="360699" y="382059"/>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18"/>
              <a:endParaRPr lang="en-US">
                <a:solidFill>
                  <a:prstClr val="white"/>
                </a:solidFill>
              </a:endParaRPr>
            </a:p>
          </p:txBody>
        </p:sp>
      </p:grpSp>
    </p:spTree>
    <p:extLst>
      <p:ext uri="{BB962C8B-B14F-4D97-AF65-F5344CB8AC3E}">
        <p14:creationId xmlns:p14="http://schemas.microsoft.com/office/powerpoint/2010/main" val="1866031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ThirdsGreen_Invert">
    <p:bg>
      <p:bgPr>
        <a:solidFill>
          <a:schemeClr val="bg1"/>
        </a:solidFill>
        <a:effectLst/>
      </p:bgPr>
    </p:bg>
    <p:spTree>
      <p:nvGrpSpPr>
        <p:cNvPr id="1" name=""/>
        <p:cNvGrpSpPr/>
        <p:nvPr/>
      </p:nvGrpSpPr>
      <p:grpSpPr>
        <a:xfrm>
          <a:off x="0" y="0"/>
          <a:ext cx="0" cy="0"/>
          <a:chOff x="0" y="0"/>
          <a:chExt cx="0" cy="0"/>
        </a:xfrm>
      </p:grpSpPr>
      <p:sp>
        <p:nvSpPr>
          <p:cNvPr id="13" name="Rectangle 12"/>
          <p:cNvSpPr/>
          <p:nvPr userDrawn="1"/>
        </p:nvSpPr>
        <p:spPr>
          <a:xfrm>
            <a:off x="0" y="0"/>
            <a:ext cx="12188825"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423" tIns="45713" rIns="91423" bIns="45713" rtlCol="0" anchor="ctr"/>
          <a:lstStyle/>
          <a:p>
            <a:pPr algn="ctr"/>
            <a:endParaRPr lang="en-US"/>
          </a:p>
        </p:txBody>
      </p:sp>
      <p:sp>
        <p:nvSpPr>
          <p:cNvPr id="14" name="Rectangle 13"/>
          <p:cNvSpPr/>
          <p:nvPr userDrawn="1"/>
        </p:nvSpPr>
        <p:spPr>
          <a:xfrm>
            <a:off x="4" y="0"/>
            <a:ext cx="4585895" cy="6858000"/>
          </a:xfrm>
          <a:prstGeom prst="rect">
            <a:avLst/>
          </a:prstGeom>
          <a:solidFill>
            <a:srgbClr val="81CDF2"/>
          </a:solidFill>
          <a:ln>
            <a:noFill/>
          </a:ln>
          <a:effectLst/>
        </p:spPr>
        <p:style>
          <a:lnRef idx="1">
            <a:schemeClr val="accent1"/>
          </a:lnRef>
          <a:fillRef idx="3">
            <a:schemeClr val="accent1"/>
          </a:fillRef>
          <a:effectRef idx="2">
            <a:schemeClr val="accent1"/>
          </a:effectRef>
          <a:fontRef idx="minor">
            <a:schemeClr val="lt1"/>
          </a:fontRef>
        </p:style>
        <p:txBody>
          <a:bodyPr lIns="91423" tIns="45713" rIns="91423" bIns="45713" rtlCol="0" anchor="ctr"/>
          <a:lstStyle/>
          <a:p>
            <a:pPr algn="ctr"/>
            <a:endParaRPr lang="en-US"/>
          </a:p>
        </p:txBody>
      </p:sp>
      <p:sp>
        <p:nvSpPr>
          <p:cNvPr id="23" name="Title 1"/>
          <p:cNvSpPr>
            <a:spLocks noGrp="1"/>
          </p:cNvSpPr>
          <p:nvPr>
            <p:ph type="title" hasCustomPrompt="1"/>
          </p:nvPr>
        </p:nvSpPr>
        <p:spPr>
          <a:xfrm>
            <a:off x="487559" y="548643"/>
            <a:ext cx="4086273" cy="369332"/>
          </a:xfrm>
        </p:spPr>
        <p:txBody>
          <a:bodyPr rIns="0">
            <a:spAutoFit/>
          </a:bodyPr>
          <a:lstStyle>
            <a:lvl1pPr>
              <a:defRPr>
                <a:solidFill>
                  <a:srgbClr val="085571"/>
                </a:solidFill>
              </a:defRPr>
            </a:lvl1pPr>
          </a:lstStyle>
          <a:p>
            <a:r>
              <a:rPr lang="en-US" dirty="0"/>
              <a:t>Click to add title</a:t>
            </a:r>
          </a:p>
        </p:txBody>
      </p:sp>
      <p:sp>
        <p:nvSpPr>
          <p:cNvPr id="12" name="TextBox 11"/>
          <p:cNvSpPr txBox="1"/>
          <p:nvPr userDrawn="1"/>
        </p:nvSpPr>
        <p:spPr>
          <a:xfrm>
            <a:off x="10283929" y="6569126"/>
            <a:ext cx="1096994" cy="123111"/>
          </a:xfrm>
          <a:prstGeom prst="rect">
            <a:avLst/>
          </a:prstGeom>
          <a:noFill/>
        </p:spPr>
        <p:txBody>
          <a:bodyPr wrap="square" lIns="0" tIns="0" rIns="0" bIns="0" rtlCol="0" anchor="ctr" anchorCtr="0">
            <a:spAutoFit/>
          </a:bodyPr>
          <a:lstStyle/>
          <a:p>
            <a:pPr algn="r" defTabSz="457118"/>
            <a:r>
              <a:rPr lang="en-US" sz="800" kern="0" spc="-31" dirty="0">
                <a:solidFill>
                  <a:schemeClr val="bg1"/>
                </a:solidFill>
                <a:cs typeface="Arial"/>
              </a:rPr>
              <a:t>© IBM Corporation </a:t>
            </a:r>
          </a:p>
        </p:txBody>
      </p:sp>
      <p:sp>
        <p:nvSpPr>
          <p:cNvPr id="15" name="TextBox 14"/>
          <p:cNvSpPr txBox="1"/>
          <p:nvPr userDrawn="1"/>
        </p:nvSpPr>
        <p:spPr>
          <a:xfrm>
            <a:off x="11632226" y="6548965"/>
            <a:ext cx="442429" cy="169277"/>
          </a:xfrm>
          <a:prstGeom prst="rect">
            <a:avLst/>
          </a:prstGeom>
          <a:noFill/>
        </p:spPr>
        <p:txBody>
          <a:bodyPr wrap="square" lIns="0" tIns="0" rIns="0" bIns="0" rtlCol="0" anchor="ctr" anchorCtr="0">
            <a:spAutoFit/>
          </a:bodyPr>
          <a:lstStyle/>
          <a:p>
            <a:pPr algn="l" defTabSz="457118"/>
            <a:fld id="{9B56CEAA-430B-E444-BEC6-7F9CF6806FD6}" type="slidenum">
              <a:rPr lang="en-US" sz="1100" kern="0" spc="-31">
                <a:solidFill>
                  <a:schemeClr val="bg1"/>
                </a:solidFill>
                <a:cs typeface="Arial"/>
              </a:rPr>
              <a:pPr algn="l" defTabSz="457118"/>
              <a:t>‹#›</a:t>
            </a:fld>
            <a:endParaRPr lang="en-US" sz="1100" kern="0" spc="-31" dirty="0">
              <a:solidFill>
                <a:schemeClr val="bg1"/>
              </a:solidFill>
              <a:cs typeface="Arial"/>
            </a:endParaRPr>
          </a:p>
        </p:txBody>
      </p:sp>
      <p:pic>
        <p:nvPicPr>
          <p:cNvPr id="11" name="Picture 10"/>
          <p:cNvPicPr>
            <a:picLocks noChangeAspect="1"/>
          </p:cNvPicPr>
          <p:nvPr userDrawn="1"/>
        </p:nvPicPr>
        <p:blipFill>
          <a:blip r:embed="rId2" cstate="print">
            <a:lum bright="100000"/>
          </a:blip>
          <a:stretch>
            <a:fillRect/>
          </a:stretch>
        </p:blipFill>
        <p:spPr>
          <a:xfrm>
            <a:off x="45723" y="6033860"/>
            <a:ext cx="871804" cy="835224"/>
          </a:xfrm>
          <a:prstGeom prst="rect">
            <a:avLst/>
          </a:prstGeom>
        </p:spPr>
      </p:pic>
      <p:grpSp>
        <p:nvGrpSpPr>
          <p:cNvPr id="16" name="Group 15"/>
          <p:cNvGrpSpPr/>
          <p:nvPr userDrawn="1"/>
        </p:nvGrpSpPr>
        <p:grpSpPr>
          <a:xfrm>
            <a:off x="487450" y="268819"/>
            <a:ext cx="506711" cy="172508"/>
            <a:chOff x="360699" y="268817"/>
            <a:chExt cx="506711" cy="172508"/>
          </a:xfrm>
          <a:solidFill>
            <a:schemeClr val="tx2"/>
          </a:solidFill>
        </p:grpSpPr>
        <p:sp>
          <p:nvSpPr>
            <p:cNvPr id="17" name="Rectangle 16"/>
            <p:cNvSpPr/>
            <p:nvPr userDrawn="1"/>
          </p:nvSpPr>
          <p:spPr>
            <a:xfrm>
              <a:off x="501650" y="268817"/>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18"/>
              <a:endParaRPr lang="en-US">
                <a:solidFill>
                  <a:prstClr val="white"/>
                </a:solidFill>
              </a:endParaRPr>
            </a:p>
          </p:txBody>
        </p:sp>
        <p:sp>
          <p:nvSpPr>
            <p:cNvPr id="18" name="Rectangle 17"/>
            <p:cNvSpPr/>
            <p:nvPr userDrawn="1"/>
          </p:nvSpPr>
          <p:spPr>
            <a:xfrm>
              <a:off x="360699" y="382059"/>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18"/>
              <a:endParaRPr lang="en-US">
                <a:solidFill>
                  <a:prstClr val="white"/>
                </a:solidFill>
              </a:endParaRPr>
            </a:p>
          </p:txBody>
        </p:sp>
      </p:grpSp>
    </p:spTree>
    <p:extLst>
      <p:ext uri="{BB962C8B-B14F-4D97-AF65-F5344CB8AC3E}">
        <p14:creationId xmlns:p14="http://schemas.microsoft.com/office/powerpoint/2010/main" val="291803979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udSideThirdBlueBlank">
    <p:spTree>
      <p:nvGrpSpPr>
        <p:cNvPr id="1" name=""/>
        <p:cNvGrpSpPr/>
        <p:nvPr/>
      </p:nvGrpSpPr>
      <p:grpSpPr>
        <a:xfrm>
          <a:off x="0" y="0"/>
          <a:ext cx="0" cy="0"/>
          <a:chOff x="0" y="0"/>
          <a:chExt cx="0" cy="0"/>
        </a:xfrm>
      </p:grpSpPr>
      <p:sp>
        <p:nvSpPr>
          <p:cNvPr id="4" name="Rectangle 3"/>
          <p:cNvSpPr/>
          <p:nvPr userDrawn="1"/>
        </p:nvSpPr>
        <p:spPr>
          <a:xfrm>
            <a:off x="4" y="0"/>
            <a:ext cx="4585893"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91423" tIns="45713" rIns="91423" bIns="45713" rtlCol="0" anchor="ctr"/>
          <a:lstStyle/>
          <a:p>
            <a:pPr algn="ctr"/>
            <a:endParaRPr lang="en-US"/>
          </a:p>
        </p:txBody>
      </p:sp>
      <p:sp>
        <p:nvSpPr>
          <p:cNvPr id="12" name="Title 1"/>
          <p:cNvSpPr>
            <a:spLocks noGrp="1"/>
          </p:cNvSpPr>
          <p:nvPr>
            <p:ph type="title" hasCustomPrompt="1"/>
          </p:nvPr>
        </p:nvSpPr>
        <p:spPr>
          <a:xfrm>
            <a:off x="487554" y="548643"/>
            <a:ext cx="4086272" cy="369332"/>
          </a:xfrm>
        </p:spPr>
        <p:txBody>
          <a:bodyPr wrap="square" rIns="0">
            <a:spAutoFit/>
          </a:bodyPr>
          <a:lstStyle>
            <a:lvl1pPr>
              <a:defRPr>
                <a:solidFill>
                  <a:schemeClr val="bg1"/>
                </a:solidFill>
              </a:defRPr>
            </a:lvl1pPr>
          </a:lstStyle>
          <a:p>
            <a:r>
              <a:rPr lang="en-US" dirty="0"/>
              <a:t>Click to add title</a:t>
            </a:r>
          </a:p>
        </p:txBody>
      </p:sp>
      <p:pic>
        <p:nvPicPr>
          <p:cNvPr id="8" name="Picture 7"/>
          <p:cNvPicPr>
            <a:picLocks noChangeAspect="1"/>
          </p:cNvPicPr>
          <p:nvPr userDrawn="1"/>
        </p:nvPicPr>
        <p:blipFill>
          <a:blip r:embed="rId2" cstate="print">
            <a:lum bright="100000"/>
          </a:blip>
          <a:stretch>
            <a:fillRect/>
          </a:stretch>
        </p:blipFill>
        <p:spPr>
          <a:xfrm>
            <a:off x="45723" y="6033860"/>
            <a:ext cx="871804" cy="835224"/>
          </a:xfrm>
          <a:prstGeom prst="rect">
            <a:avLst/>
          </a:prstGeom>
        </p:spPr>
      </p:pic>
      <p:grpSp>
        <p:nvGrpSpPr>
          <p:cNvPr id="9" name="Group 8"/>
          <p:cNvGrpSpPr/>
          <p:nvPr userDrawn="1"/>
        </p:nvGrpSpPr>
        <p:grpSpPr>
          <a:xfrm>
            <a:off x="487450" y="268819"/>
            <a:ext cx="506711" cy="172508"/>
            <a:chOff x="360699" y="268817"/>
            <a:chExt cx="506711" cy="172508"/>
          </a:xfrm>
          <a:solidFill>
            <a:schemeClr val="bg1"/>
          </a:solidFill>
        </p:grpSpPr>
        <p:sp>
          <p:nvSpPr>
            <p:cNvPr id="10" name="Rectangle 9"/>
            <p:cNvSpPr/>
            <p:nvPr userDrawn="1"/>
          </p:nvSpPr>
          <p:spPr>
            <a:xfrm>
              <a:off x="501650" y="268817"/>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18"/>
              <a:endParaRPr lang="en-US">
                <a:solidFill>
                  <a:prstClr val="white"/>
                </a:solidFill>
              </a:endParaRPr>
            </a:p>
          </p:txBody>
        </p:sp>
        <p:sp>
          <p:nvSpPr>
            <p:cNvPr id="11" name="Rectangle 10"/>
            <p:cNvSpPr/>
            <p:nvPr userDrawn="1"/>
          </p:nvSpPr>
          <p:spPr>
            <a:xfrm>
              <a:off x="360699" y="382059"/>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18"/>
              <a:endParaRPr lang="en-US">
                <a:solidFill>
                  <a:prstClr val="white"/>
                </a:solidFill>
              </a:endParaRPr>
            </a:p>
          </p:txBody>
        </p:sp>
      </p:grpSp>
    </p:spTree>
    <p:extLst>
      <p:ext uri="{BB962C8B-B14F-4D97-AF65-F5344CB8AC3E}">
        <p14:creationId xmlns:p14="http://schemas.microsoft.com/office/powerpoint/2010/main" val="112254344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ivider-Green">
    <p:spTree>
      <p:nvGrpSpPr>
        <p:cNvPr id="1" name=""/>
        <p:cNvGrpSpPr/>
        <p:nvPr/>
      </p:nvGrpSpPr>
      <p:grpSpPr>
        <a:xfrm>
          <a:off x="0" y="0"/>
          <a:ext cx="0" cy="0"/>
          <a:chOff x="0" y="0"/>
          <a:chExt cx="0" cy="0"/>
        </a:xfrm>
      </p:grpSpPr>
      <p:sp>
        <p:nvSpPr>
          <p:cNvPr id="22" name="Rectangle 21"/>
          <p:cNvSpPr/>
          <p:nvPr userDrawn="1"/>
        </p:nvSpPr>
        <p:spPr>
          <a:xfrm>
            <a:off x="0" y="0"/>
            <a:ext cx="12188825" cy="68580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91423" tIns="45713" rIns="91423" bIns="45713" rtlCol="0" anchor="ctr"/>
          <a:lstStyle/>
          <a:p>
            <a:pPr algn="ctr"/>
            <a:endParaRPr lang="en-US"/>
          </a:p>
        </p:txBody>
      </p:sp>
      <p:sp>
        <p:nvSpPr>
          <p:cNvPr id="5" name="Rectangle 4"/>
          <p:cNvSpPr/>
          <p:nvPr userDrawn="1"/>
        </p:nvSpPr>
        <p:spPr>
          <a:xfrm flipV="1">
            <a:off x="7651228" y="0"/>
            <a:ext cx="4537597" cy="685800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91423" tIns="45713" rIns="91423" bIns="45713" rtlCol="0" anchor="ctr"/>
          <a:lstStyle/>
          <a:p>
            <a:pPr algn="ctr" defTabSz="457118"/>
            <a:endParaRPr lang="en-US">
              <a:solidFill>
                <a:prstClr val="white"/>
              </a:solidFill>
            </a:endParaRPr>
          </a:p>
        </p:txBody>
      </p:sp>
      <p:sp>
        <p:nvSpPr>
          <p:cNvPr id="4" name="Rectangle 3"/>
          <p:cNvSpPr/>
          <p:nvPr userDrawn="1"/>
        </p:nvSpPr>
        <p:spPr>
          <a:xfrm>
            <a:off x="0" y="0"/>
            <a:ext cx="1706436" cy="6858000"/>
          </a:xfrm>
          <a:prstGeom prst="rect">
            <a:avLst/>
          </a:prstGeom>
          <a:solidFill>
            <a:srgbClr val="005C5A"/>
          </a:solidFill>
          <a:ln>
            <a:noFill/>
          </a:ln>
          <a:effectLst/>
        </p:spPr>
        <p:style>
          <a:lnRef idx="1">
            <a:schemeClr val="accent1"/>
          </a:lnRef>
          <a:fillRef idx="3">
            <a:schemeClr val="accent1"/>
          </a:fillRef>
          <a:effectRef idx="2">
            <a:schemeClr val="accent1"/>
          </a:effectRef>
          <a:fontRef idx="minor">
            <a:schemeClr val="lt1"/>
          </a:fontRef>
        </p:style>
        <p:txBody>
          <a:bodyPr lIns="91423" tIns="45713" rIns="91423" bIns="45713" rtlCol="0" anchor="ctr"/>
          <a:lstStyle/>
          <a:p>
            <a:pPr algn="ctr" defTabSz="457118"/>
            <a:endParaRPr lang="en-US">
              <a:solidFill>
                <a:prstClr val="white"/>
              </a:solidFill>
            </a:endParaRPr>
          </a:p>
        </p:txBody>
      </p:sp>
      <p:sp>
        <p:nvSpPr>
          <p:cNvPr id="2" name="Title 1"/>
          <p:cNvSpPr>
            <a:spLocks noGrp="1"/>
          </p:cNvSpPr>
          <p:nvPr>
            <p:ph type="title" hasCustomPrompt="1"/>
          </p:nvPr>
        </p:nvSpPr>
        <p:spPr>
          <a:xfrm>
            <a:off x="1918779" y="1423270"/>
            <a:ext cx="5672084" cy="492443"/>
          </a:xfrm>
        </p:spPr>
        <p:txBody>
          <a:bodyPr wrap="square" lIns="0" tIns="0" rIns="0" bIns="0" anchor="t" anchorCtr="0">
            <a:spAutoFit/>
          </a:bodyPr>
          <a:lstStyle>
            <a:lvl1pPr algn="l">
              <a:defRPr sz="3200">
                <a:solidFill>
                  <a:srgbClr val="FFFFFF"/>
                </a:solidFill>
              </a:defRPr>
            </a:lvl1pPr>
          </a:lstStyle>
          <a:p>
            <a:r>
              <a:rPr lang="en-US" dirty="0"/>
              <a:t>Click to add title</a:t>
            </a:r>
          </a:p>
        </p:txBody>
      </p:sp>
      <p:sp>
        <p:nvSpPr>
          <p:cNvPr id="12" name="TextBox 11"/>
          <p:cNvSpPr txBox="1"/>
          <p:nvPr userDrawn="1"/>
        </p:nvSpPr>
        <p:spPr>
          <a:xfrm>
            <a:off x="10185958" y="6572051"/>
            <a:ext cx="1096994" cy="123111"/>
          </a:xfrm>
          <a:prstGeom prst="rect">
            <a:avLst/>
          </a:prstGeom>
          <a:noFill/>
        </p:spPr>
        <p:txBody>
          <a:bodyPr wrap="square" lIns="0" tIns="0" rIns="0" bIns="0" rtlCol="0" anchor="ctr" anchorCtr="0">
            <a:spAutoFit/>
          </a:bodyPr>
          <a:lstStyle/>
          <a:p>
            <a:pPr algn="r" defTabSz="457118"/>
            <a:r>
              <a:rPr lang="en-US" sz="800" kern="0" spc="-31" dirty="0">
                <a:solidFill>
                  <a:schemeClr val="bg1"/>
                </a:solidFill>
                <a:cs typeface="Arial"/>
              </a:rPr>
              <a:t>© IBM Corporation </a:t>
            </a:r>
          </a:p>
        </p:txBody>
      </p:sp>
      <p:sp>
        <p:nvSpPr>
          <p:cNvPr id="16" name="TextBox 15"/>
          <p:cNvSpPr txBox="1"/>
          <p:nvPr userDrawn="1"/>
        </p:nvSpPr>
        <p:spPr>
          <a:xfrm>
            <a:off x="11632226" y="6572051"/>
            <a:ext cx="442429" cy="123111"/>
          </a:xfrm>
          <a:prstGeom prst="rect">
            <a:avLst/>
          </a:prstGeom>
          <a:noFill/>
        </p:spPr>
        <p:txBody>
          <a:bodyPr wrap="square" lIns="0" tIns="0" rIns="0" bIns="0" rtlCol="0" anchor="ctr" anchorCtr="0">
            <a:spAutoFit/>
          </a:bodyPr>
          <a:lstStyle/>
          <a:p>
            <a:pPr algn="l" defTabSz="457118"/>
            <a:fld id="{9B56CEAA-430B-E444-BEC6-7F9CF6806FD6}" type="slidenum">
              <a:rPr lang="en-US" sz="800" kern="0" spc="-31">
                <a:solidFill>
                  <a:schemeClr val="bg1"/>
                </a:solidFill>
                <a:cs typeface="Arial"/>
              </a:rPr>
              <a:pPr algn="l" defTabSz="457118"/>
              <a:t>‹#›</a:t>
            </a:fld>
            <a:endParaRPr lang="en-US" sz="800" kern="0" spc="-31" dirty="0">
              <a:solidFill>
                <a:schemeClr val="bg1"/>
              </a:solidFill>
              <a:cs typeface="Arial"/>
            </a:endParaRPr>
          </a:p>
        </p:txBody>
      </p:sp>
      <p:pic>
        <p:nvPicPr>
          <p:cNvPr id="17" name="Picture 16"/>
          <p:cNvPicPr>
            <a:picLocks noChangeAspect="1"/>
          </p:cNvPicPr>
          <p:nvPr userDrawn="1"/>
        </p:nvPicPr>
        <p:blipFill>
          <a:blip r:embed="rId2" cstate="print">
            <a:lum bright="100000"/>
          </a:blip>
          <a:stretch>
            <a:fillRect/>
          </a:stretch>
        </p:blipFill>
        <p:spPr>
          <a:xfrm>
            <a:off x="45723" y="6033860"/>
            <a:ext cx="871804" cy="835224"/>
          </a:xfrm>
          <a:prstGeom prst="rect">
            <a:avLst/>
          </a:prstGeom>
        </p:spPr>
      </p:pic>
      <p:grpSp>
        <p:nvGrpSpPr>
          <p:cNvPr id="18" name="Group 17"/>
          <p:cNvGrpSpPr/>
          <p:nvPr userDrawn="1"/>
        </p:nvGrpSpPr>
        <p:grpSpPr>
          <a:xfrm>
            <a:off x="1917895" y="1005842"/>
            <a:ext cx="506711" cy="172508"/>
            <a:chOff x="360699" y="268817"/>
            <a:chExt cx="506711" cy="172508"/>
          </a:xfrm>
          <a:solidFill>
            <a:schemeClr val="bg1"/>
          </a:solidFill>
        </p:grpSpPr>
        <p:sp>
          <p:nvSpPr>
            <p:cNvPr id="19" name="Rectangle 18"/>
            <p:cNvSpPr/>
            <p:nvPr userDrawn="1"/>
          </p:nvSpPr>
          <p:spPr>
            <a:xfrm>
              <a:off x="501650" y="268817"/>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18"/>
              <a:endParaRPr lang="en-US">
                <a:solidFill>
                  <a:prstClr val="white"/>
                </a:solidFill>
              </a:endParaRPr>
            </a:p>
          </p:txBody>
        </p:sp>
        <p:sp>
          <p:nvSpPr>
            <p:cNvPr id="20" name="Rectangle 19"/>
            <p:cNvSpPr/>
            <p:nvPr userDrawn="1"/>
          </p:nvSpPr>
          <p:spPr>
            <a:xfrm>
              <a:off x="360699" y="382059"/>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18"/>
              <a:endParaRPr lang="en-US">
                <a:solidFill>
                  <a:prstClr val="white"/>
                </a:solidFill>
              </a:endParaRPr>
            </a:p>
          </p:txBody>
        </p:sp>
      </p:grpSp>
    </p:spTree>
    <p:extLst>
      <p:ext uri="{BB962C8B-B14F-4D97-AF65-F5344CB8AC3E}">
        <p14:creationId xmlns:p14="http://schemas.microsoft.com/office/powerpoint/2010/main" val="135692460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ivider-Blue">
    <p:spTree>
      <p:nvGrpSpPr>
        <p:cNvPr id="1" name=""/>
        <p:cNvGrpSpPr/>
        <p:nvPr/>
      </p:nvGrpSpPr>
      <p:grpSpPr>
        <a:xfrm>
          <a:off x="0" y="0"/>
          <a:ext cx="0" cy="0"/>
          <a:chOff x="0" y="0"/>
          <a:chExt cx="0" cy="0"/>
        </a:xfrm>
      </p:grpSpPr>
      <p:sp>
        <p:nvSpPr>
          <p:cNvPr id="13" name="Rectangle 12"/>
          <p:cNvSpPr/>
          <p:nvPr userDrawn="1"/>
        </p:nvSpPr>
        <p:spPr>
          <a:xfrm>
            <a:off x="0" y="0"/>
            <a:ext cx="12188825"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91423" tIns="45713" rIns="91423" bIns="45713" rtlCol="0" anchor="ctr"/>
          <a:lstStyle/>
          <a:p>
            <a:pPr algn="ctr"/>
            <a:endParaRPr lang="en-US"/>
          </a:p>
        </p:txBody>
      </p:sp>
      <p:sp>
        <p:nvSpPr>
          <p:cNvPr id="4" name="Rectangle 3"/>
          <p:cNvSpPr/>
          <p:nvPr userDrawn="1"/>
        </p:nvSpPr>
        <p:spPr>
          <a:xfrm>
            <a:off x="7313295" y="0"/>
            <a:ext cx="4875530" cy="6858000"/>
          </a:xfrm>
          <a:prstGeom prst="rect">
            <a:avLst/>
          </a:prstGeom>
          <a:solidFill>
            <a:srgbClr val="00659B"/>
          </a:solidFill>
          <a:ln>
            <a:noFill/>
          </a:ln>
          <a:effectLst/>
        </p:spPr>
        <p:style>
          <a:lnRef idx="1">
            <a:schemeClr val="accent1"/>
          </a:lnRef>
          <a:fillRef idx="3">
            <a:schemeClr val="accent1"/>
          </a:fillRef>
          <a:effectRef idx="2">
            <a:schemeClr val="accent1"/>
          </a:effectRef>
          <a:fontRef idx="minor">
            <a:schemeClr val="lt1"/>
          </a:fontRef>
        </p:style>
        <p:txBody>
          <a:bodyPr lIns="91423" tIns="45713" rIns="91423" bIns="45713" rtlCol="0" anchor="ctr"/>
          <a:lstStyle/>
          <a:p>
            <a:pPr algn="ctr"/>
            <a:endParaRPr lang="en-US"/>
          </a:p>
        </p:txBody>
      </p:sp>
      <p:sp>
        <p:nvSpPr>
          <p:cNvPr id="17" name="Text Placeholder 6"/>
          <p:cNvSpPr>
            <a:spLocks noGrp="1"/>
          </p:cNvSpPr>
          <p:nvPr>
            <p:ph type="body" sz="quarter" idx="12" hasCustomPrompt="1"/>
          </p:nvPr>
        </p:nvSpPr>
        <p:spPr>
          <a:xfrm>
            <a:off x="457081" y="2377446"/>
            <a:ext cx="6856214" cy="339409"/>
          </a:xfrm>
        </p:spPr>
        <p:txBody>
          <a:bodyPr lIns="0" tIns="0" rIns="0" bIns="0" anchor="t" anchorCtr="0">
            <a:spAutoFit/>
          </a:bodyPr>
          <a:lstStyle>
            <a:lvl1pPr marL="0" indent="0">
              <a:lnSpc>
                <a:spcPts val="2600"/>
              </a:lnSpc>
              <a:spcBef>
                <a:spcPts val="600"/>
              </a:spcBef>
              <a:buNone/>
              <a:defRPr sz="2400" b="1" baseline="0">
                <a:solidFill>
                  <a:schemeClr val="bg1"/>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add title</a:t>
            </a:r>
          </a:p>
        </p:txBody>
      </p:sp>
      <p:sp>
        <p:nvSpPr>
          <p:cNvPr id="12" name="TextBox 11"/>
          <p:cNvSpPr txBox="1"/>
          <p:nvPr userDrawn="1"/>
        </p:nvSpPr>
        <p:spPr>
          <a:xfrm>
            <a:off x="10294814" y="6569126"/>
            <a:ext cx="1096994" cy="123111"/>
          </a:xfrm>
          <a:prstGeom prst="rect">
            <a:avLst/>
          </a:prstGeom>
          <a:noFill/>
        </p:spPr>
        <p:txBody>
          <a:bodyPr wrap="square" lIns="0" tIns="0" rIns="0" bIns="0" rtlCol="0" anchor="ctr" anchorCtr="0">
            <a:spAutoFit/>
          </a:bodyPr>
          <a:lstStyle/>
          <a:p>
            <a:pPr algn="r" defTabSz="457118"/>
            <a:r>
              <a:rPr lang="en-US" sz="800" kern="0" spc="-31" dirty="0">
                <a:solidFill>
                  <a:schemeClr val="bg1"/>
                </a:solidFill>
                <a:cs typeface="Arial"/>
              </a:rPr>
              <a:t>© IBM Corporation </a:t>
            </a:r>
          </a:p>
        </p:txBody>
      </p:sp>
      <p:sp>
        <p:nvSpPr>
          <p:cNvPr id="14" name="TextBox 13"/>
          <p:cNvSpPr txBox="1"/>
          <p:nvPr userDrawn="1"/>
        </p:nvSpPr>
        <p:spPr>
          <a:xfrm>
            <a:off x="11632226" y="6572051"/>
            <a:ext cx="442429" cy="123111"/>
          </a:xfrm>
          <a:prstGeom prst="rect">
            <a:avLst/>
          </a:prstGeom>
          <a:noFill/>
        </p:spPr>
        <p:txBody>
          <a:bodyPr wrap="square" lIns="0" tIns="0" rIns="0" bIns="0" rtlCol="0" anchor="ctr" anchorCtr="0">
            <a:spAutoFit/>
          </a:bodyPr>
          <a:lstStyle/>
          <a:p>
            <a:pPr algn="l" defTabSz="457118"/>
            <a:fld id="{9B56CEAA-430B-E444-BEC6-7F9CF6806FD6}" type="slidenum">
              <a:rPr lang="en-US" sz="800" kern="0" spc="-31">
                <a:solidFill>
                  <a:schemeClr val="bg1"/>
                </a:solidFill>
                <a:cs typeface="Arial"/>
              </a:rPr>
              <a:pPr algn="l" defTabSz="457118"/>
              <a:t>‹#›</a:t>
            </a:fld>
            <a:endParaRPr lang="en-US" sz="800" kern="0" spc="-31" dirty="0">
              <a:solidFill>
                <a:schemeClr val="bg1"/>
              </a:solidFill>
              <a:cs typeface="Arial"/>
            </a:endParaRPr>
          </a:p>
        </p:txBody>
      </p:sp>
      <p:pic>
        <p:nvPicPr>
          <p:cNvPr id="11" name="Picture 10"/>
          <p:cNvPicPr>
            <a:picLocks noChangeAspect="1"/>
          </p:cNvPicPr>
          <p:nvPr userDrawn="1"/>
        </p:nvPicPr>
        <p:blipFill>
          <a:blip r:embed="rId2" cstate="print">
            <a:lum bright="100000"/>
          </a:blip>
          <a:stretch>
            <a:fillRect/>
          </a:stretch>
        </p:blipFill>
        <p:spPr>
          <a:xfrm>
            <a:off x="45723" y="6033860"/>
            <a:ext cx="871804" cy="835224"/>
          </a:xfrm>
          <a:prstGeom prst="rect">
            <a:avLst/>
          </a:prstGeom>
        </p:spPr>
      </p:pic>
      <p:grpSp>
        <p:nvGrpSpPr>
          <p:cNvPr id="15" name="Group 14"/>
          <p:cNvGrpSpPr/>
          <p:nvPr userDrawn="1"/>
        </p:nvGrpSpPr>
        <p:grpSpPr>
          <a:xfrm>
            <a:off x="487450" y="2011683"/>
            <a:ext cx="506711" cy="172508"/>
            <a:chOff x="360699" y="268817"/>
            <a:chExt cx="506711" cy="172508"/>
          </a:xfrm>
          <a:solidFill>
            <a:schemeClr val="bg1"/>
          </a:solidFill>
        </p:grpSpPr>
        <p:sp>
          <p:nvSpPr>
            <p:cNvPr id="16" name="Rectangle 15"/>
            <p:cNvSpPr/>
            <p:nvPr userDrawn="1"/>
          </p:nvSpPr>
          <p:spPr>
            <a:xfrm>
              <a:off x="501650" y="268817"/>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18"/>
              <a:endParaRPr lang="en-US">
                <a:solidFill>
                  <a:prstClr val="white"/>
                </a:solidFill>
              </a:endParaRPr>
            </a:p>
          </p:txBody>
        </p:sp>
        <p:sp>
          <p:nvSpPr>
            <p:cNvPr id="18" name="Rectangle 17"/>
            <p:cNvSpPr/>
            <p:nvPr userDrawn="1"/>
          </p:nvSpPr>
          <p:spPr>
            <a:xfrm>
              <a:off x="360699" y="382059"/>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18"/>
              <a:endParaRPr lang="en-US">
                <a:solidFill>
                  <a:prstClr val="white"/>
                </a:solidFill>
              </a:endParaRPr>
            </a:p>
          </p:txBody>
        </p:sp>
      </p:grpSp>
    </p:spTree>
    <p:extLst>
      <p:ext uri="{BB962C8B-B14F-4D97-AF65-F5344CB8AC3E}">
        <p14:creationId xmlns:p14="http://schemas.microsoft.com/office/powerpoint/2010/main" val="246401875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BOLD - Purple">
    <p:spTree>
      <p:nvGrpSpPr>
        <p:cNvPr id="1" name=""/>
        <p:cNvGrpSpPr/>
        <p:nvPr/>
      </p:nvGrpSpPr>
      <p:grpSpPr>
        <a:xfrm>
          <a:off x="0" y="0"/>
          <a:ext cx="0" cy="0"/>
          <a:chOff x="0" y="0"/>
          <a:chExt cx="0" cy="0"/>
        </a:xfrm>
      </p:grpSpPr>
      <p:sp>
        <p:nvSpPr>
          <p:cNvPr id="8" name="Rectangle 7"/>
          <p:cNvSpPr/>
          <p:nvPr userDrawn="1"/>
        </p:nvSpPr>
        <p:spPr>
          <a:xfrm>
            <a:off x="0" y="0"/>
            <a:ext cx="12188825" cy="6858000"/>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91423" tIns="45713" rIns="91423" bIns="45713" rtlCol="0" anchor="ctr"/>
          <a:lstStyle/>
          <a:p>
            <a:pPr algn="ctr"/>
            <a:endParaRPr lang="en-US"/>
          </a:p>
        </p:txBody>
      </p:sp>
      <p:sp>
        <p:nvSpPr>
          <p:cNvPr id="4" name="Rectangle 3"/>
          <p:cNvSpPr/>
          <p:nvPr userDrawn="1"/>
        </p:nvSpPr>
        <p:spPr>
          <a:xfrm>
            <a:off x="8410289" y="0"/>
            <a:ext cx="3778536" cy="6858000"/>
          </a:xfrm>
          <a:prstGeom prst="rect">
            <a:avLst/>
          </a:prstGeom>
          <a:solidFill>
            <a:srgbClr val="3B0256"/>
          </a:solidFill>
          <a:ln>
            <a:noFill/>
          </a:ln>
          <a:effectLst/>
        </p:spPr>
        <p:style>
          <a:lnRef idx="1">
            <a:schemeClr val="accent1"/>
          </a:lnRef>
          <a:fillRef idx="3">
            <a:schemeClr val="accent1"/>
          </a:fillRef>
          <a:effectRef idx="2">
            <a:schemeClr val="accent1"/>
          </a:effectRef>
          <a:fontRef idx="minor">
            <a:schemeClr val="lt1"/>
          </a:fontRef>
        </p:style>
        <p:txBody>
          <a:bodyPr lIns="91423" tIns="45713" rIns="91423" bIns="45713" rtlCol="0" anchor="ctr"/>
          <a:lstStyle/>
          <a:p>
            <a:pPr algn="ctr" defTabSz="457118"/>
            <a:endParaRPr lang="en-US">
              <a:solidFill>
                <a:prstClr val="white"/>
              </a:solidFill>
            </a:endParaRPr>
          </a:p>
        </p:txBody>
      </p:sp>
      <p:sp>
        <p:nvSpPr>
          <p:cNvPr id="2" name="Title 1"/>
          <p:cNvSpPr>
            <a:spLocks noGrp="1"/>
          </p:cNvSpPr>
          <p:nvPr>
            <p:ph type="title" hasCustomPrompt="1"/>
          </p:nvPr>
        </p:nvSpPr>
        <p:spPr>
          <a:xfrm>
            <a:off x="907390" y="1508761"/>
            <a:ext cx="7492038" cy="562120"/>
          </a:xfrm>
        </p:spPr>
        <p:txBody>
          <a:bodyPr wrap="square" lIns="0" tIns="0" rIns="0" bIns="0" anchor="t" anchorCtr="0">
            <a:spAutoFit/>
          </a:bodyPr>
          <a:lstStyle>
            <a:lvl1pPr algn="l">
              <a:lnSpc>
                <a:spcPts val="4299"/>
              </a:lnSpc>
              <a:defRPr sz="4000" b="0">
                <a:solidFill>
                  <a:srgbClr val="FFFFFF"/>
                </a:solidFill>
              </a:defRPr>
            </a:lvl1pPr>
          </a:lstStyle>
          <a:p>
            <a:r>
              <a:rPr lang="en-US" dirty="0"/>
              <a:t>Click to add title</a:t>
            </a:r>
          </a:p>
        </p:txBody>
      </p:sp>
      <p:sp>
        <p:nvSpPr>
          <p:cNvPr id="13" name="Rectangle 12"/>
          <p:cNvSpPr/>
          <p:nvPr userDrawn="1"/>
        </p:nvSpPr>
        <p:spPr>
          <a:xfrm>
            <a:off x="11457495" y="0"/>
            <a:ext cx="731330" cy="6858000"/>
          </a:xfrm>
          <a:prstGeom prst="rect">
            <a:avLst/>
          </a:prstGeom>
          <a:solidFill>
            <a:schemeClr val="accent5">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lIns="91423" tIns="45713" rIns="91423" bIns="45713" rtlCol="0" anchor="ctr"/>
          <a:lstStyle/>
          <a:p>
            <a:pPr algn="ctr" defTabSz="457118"/>
            <a:endParaRPr lang="en-US">
              <a:solidFill>
                <a:prstClr val="white"/>
              </a:solidFill>
            </a:endParaRPr>
          </a:p>
        </p:txBody>
      </p:sp>
      <p:pic>
        <p:nvPicPr>
          <p:cNvPr id="7" name="Picture 6" descr="cloud_only copy.png"/>
          <p:cNvPicPr preferRelativeResize="0">
            <a:picLocks/>
          </p:cNvPicPr>
          <p:nvPr userDrawn="1"/>
        </p:nvPicPr>
        <p:blipFill rotWithShape="1">
          <a:blip r:embed="rId2" cstate="screen">
            <a:alphaModFix amt="12000"/>
            <a:extLst>
              <a:ext uri="{28A0092B-C50C-407E-A947-70E740481C1C}">
                <a14:useLocalDpi xmlns:a14="http://schemas.microsoft.com/office/drawing/2010/main" val="0"/>
              </a:ext>
            </a:extLst>
          </a:blip>
          <a:stretch/>
        </p:blipFill>
        <p:spPr>
          <a:xfrm>
            <a:off x="7623022" y="1431169"/>
            <a:ext cx="4565807" cy="5003752"/>
          </a:xfrm>
          <a:prstGeom prst="rect">
            <a:avLst/>
          </a:prstGeom>
        </p:spPr>
      </p:pic>
      <p:sp>
        <p:nvSpPr>
          <p:cNvPr id="10" name="TextBox 9"/>
          <p:cNvSpPr txBox="1"/>
          <p:nvPr userDrawn="1"/>
        </p:nvSpPr>
        <p:spPr>
          <a:xfrm>
            <a:off x="10299557" y="6572051"/>
            <a:ext cx="1096994" cy="123111"/>
          </a:xfrm>
          <a:prstGeom prst="rect">
            <a:avLst/>
          </a:prstGeom>
          <a:noFill/>
        </p:spPr>
        <p:txBody>
          <a:bodyPr wrap="square" lIns="0" tIns="0" rIns="0" bIns="0" rtlCol="0" anchor="ctr" anchorCtr="0">
            <a:spAutoFit/>
          </a:bodyPr>
          <a:lstStyle/>
          <a:p>
            <a:pPr algn="r" defTabSz="457118"/>
            <a:r>
              <a:rPr lang="en-US" sz="800" kern="0" spc="-31" dirty="0">
                <a:solidFill>
                  <a:schemeClr val="bg1"/>
                </a:solidFill>
                <a:cs typeface="Arial"/>
              </a:rPr>
              <a:t>© IBM Corporation </a:t>
            </a:r>
          </a:p>
        </p:txBody>
      </p:sp>
      <p:sp>
        <p:nvSpPr>
          <p:cNvPr id="11" name="TextBox 10"/>
          <p:cNvSpPr txBox="1"/>
          <p:nvPr userDrawn="1"/>
        </p:nvSpPr>
        <p:spPr>
          <a:xfrm>
            <a:off x="11632226" y="6572051"/>
            <a:ext cx="442429" cy="123111"/>
          </a:xfrm>
          <a:prstGeom prst="rect">
            <a:avLst/>
          </a:prstGeom>
          <a:noFill/>
        </p:spPr>
        <p:txBody>
          <a:bodyPr wrap="square" lIns="0" tIns="0" rIns="0" bIns="0" rtlCol="0" anchor="ctr" anchorCtr="0">
            <a:spAutoFit/>
          </a:bodyPr>
          <a:lstStyle/>
          <a:p>
            <a:pPr algn="l" defTabSz="457118"/>
            <a:fld id="{9B56CEAA-430B-E444-BEC6-7F9CF6806FD6}" type="slidenum">
              <a:rPr lang="en-US" sz="800" kern="0" spc="-31">
                <a:solidFill>
                  <a:schemeClr val="bg1"/>
                </a:solidFill>
                <a:cs typeface="Arial"/>
              </a:rPr>
              <a:pPr algn="l" defTabSz="457118"/>
              <a:t>‹#›</a:t>
            </a:fld>
            <a:endParaRPr lang="en-US" sz="800" kern="0" spc="-31" dirty="0">
              <a:solidFill>
                <a:schemeClr val="bg1"/>
              </a:solidFill>
              <a:cs typeface="Arial"/>
            </a:endParaRPr>
          </a:p>
        </p:txBody>
      </p:sp>
    </p:spTree>
    <p:extLst>
      <p:ext uri="{BB962C8B-B14F-4D97-AF65-F5344CB8AC3E}">
        <p14:creationId xmlns:p14="http://schemas.microsoft.com/office/powerpoint/2010/main" val="118198421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OLD - Green">
    <p:spTree>
      <p:nvGrpSpPr>
        <p:cNvPr id="1" name=""/>
        <p:cNvGrpSpPr/>
        <p:nvPr/>
      </p:nvGrpSpPr>
      <p:grpSpPr>
        <a:xfrm>
          <a:off x="0" y="0"/>
          <a:ext cx="0" cy="0"/>
          <a:chOff x="0" y="0"/>
          <a:chExt cx="0" cy="0"/>
        </a:xfrm>
      </p:grpSpPr>
      <p:sp>
        <p:nvSpPr>
          <p:cNvPr id="8" name="Rectangle 7"/>
          <p:cNvSpPr/>
          <p:nvPr userDrawn="1"/>
        </p:nvSpPr>
        <p:spPr>
          <a:xfrm>
            <a:off x="0" y="0"/>
            <a:ext cx="12188825" cy="68580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91423" tIns="45713" rIns="91423" bIns="45713" rtlCol="0" anchor="ctr"/>
          <a:lstStyle/>
          <a:p>
            <a:pPr algn="ctr"/>
            <a:endParaRPr lang="en-US"/>
          </a:p>
        </p:txBody>
      </p:sp>
      <p:sp>
        <p:nvSpPr>
          <p:cNvPr id="4" name="Rectangle 3"/>
          <p:cNvSpPr/>
          <p:nvPr userDrawn="1"/>
        </p:nvSpPr>
        <p:spPr>
          <a:xfrm>
            <a:off x="8410289" y="0"/>
            <a:ext cx="3778536" cy="685800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91423" tIns="45713" rIns="91423" bIns="45713" rtlCol="0" anchor="ctr"/>
          <a:lstStyle/>
          <a:p>
            <a:pPr algn="ctr" defTabSz="457118"/>
            <a:endParaRPr lang="en-US">
              <a:solidFill>
                <a:prstClr val="white"/>
              </a:solidFill>
            </a:endParaRPr>
          </a:p>
        </p:txBody>
      </p:sp>
      <p:sp>
        <p:nvSpPr>
          <p:cNvPr id="2" name="Title 1"/>
          <p:cNvSpPr>
            <a:spLocks noGrp="1"/>
          </p:cNvSpPr>
          <p:nvPr>
            <p:ph type="title" hasCustomPrompt="1"/>
          </p:nvPr>
        </p:nvSpPr>
        <p:spPr>
          <a:xfrm>
            <a:off x="907390" y="1508761"/>
            <a:ext cx="7492038" cy="562120"/>
          </a:xfrm>
        </p:spPr>
        <p:txBody>
          <a:bodyPr wrap="square" lIns="0" tIns="0" rIns="0" bIns="0" anchor="t" anchorCtr="0">
            <a:spAutoFit/>
          </a:bodyPr>
          <a:lstStyle>
            <a:lvl1pPr algn="l">
              <a:lnSpc>
                <a:spcPts val="4299"/>
              </a:lnSpc>
              <a:defRPr sz="4000" b="0">
                <a:solidFill>
                  <a:srgbClr val="FFFFFF"/>
                </a:solidFill>
              </a:defRPr>
            </a:lvl1pPr>
          </a:lstStyle>
          <a:p>
            <a:r>
              <a:rPr lang="en-US" dirty="0"/>
              <a:t>Click to add title</a:t>
            </a:r>
          </a:p>
        </p:txBody>
      </p:sp>
      <p:sp>
        <p:nvSpPr>
          <p:cNvPr id="13" name="Rectangle 12"/>
          <p:cNvSpPr/>
          <p:nvPr userDrawn="1"/>
        </p:nvSpPr>
        <p:spPr>
          <a:xfrm>
            <a:off x="11457495" y="0"/>
            <a:ext cx="731330" cy="6858000"/>
          </a:xfrm>
          <a:prstGeom prst="rect">
            <a:avLst/>
          </a:prstGeom>
          <a:solidFill>
            <a:srgbClr val="005C5A"/>
          </a:solidFill>
          <a:ln>
            <a:noFill/>
          </a:ln>
          <a:effectLst/>
        </p:spPr>
        <p:style>
          <a:lnRef idx="1">
            <a:schemeClr val="accent1"/>
          </a:lnRef>
          <a:fillRef idx="3">
            <a:schemeClr val="accent1"/>
          </a:fillRef>
          <a:effectRef idx="2">
            <a:schemeClr val="accent1"/>
          </a:effectRef>
          <a:fontRef idx="minor">
            <a:schemeClr val="lt1"/>
          </a:fontRef>
        </p:style>
        <p:txBody>
          <a:bodyPr lIns="91423" tIns="45713" rIns="91423" bIns="45713" rtlCol="0" anchor="ctr"/>
          <a:lstStyle/>
          <a:p>
            <a:pPr algn="ctr" defTabSz="457118"/>
            <a:endParaRPr lang="en-US">
              <a:solidFill>
                <a:prstClr val="white"/>
              </a:solidFill>
            </a:endParaRPr>
          </a:p>
        </p:txBody>
      </p:sp>
      <p:sp>
        <p:nvSpPr>
          <p:cNvPr id="11" name="TextBox 10"/>
          <p:cNvSpPr txBox="1"/>
          <p:nvPr userDrawn="1"/>
        </p:nvSpPr>
        <p:spPr>
          <a:xfrm>
            <a:off x="10185958" y="6572050"/>
            <a:ext cx="1096994" cy="123111"/>
          </a:xfrm>
          <a:prstGeom prst="rect">
            <a:avLst/>
          </a:prstGeom>
          <a:noFill/>
        </p:spPr>
        <p:txBody>
          <a:bodyPr wrap="square" lIns="0" tIns="0" rIns="0" bIns="0" rtlCol="0" anchor="ctr" anchorCtr="0">
            <a:spAutoFit/>
          </a:bodyPr>
          <a:lstStyle/>
          <a:p>
            <a:pPr algn="r" defTabSz="457118"/>
            <a:r>
              <a:rPr lang="en-US" sz="800" kern="0" spc="-31" dirty="0">
                <a:solidFill>
                  <a:schemeClr val="bg1"/>
                </a:solidFill>
                <a:cs typeface="Arial"/>
              </a:rPr>
              <a:t>© IBM Corporation </a:t>
            </a:r>
          </a:p>
        </p:txBody>
      </p:sp>
      <p:sp>
        <p:nvSpPr>
          <p:cNvPr id="14" name="TextBox 13"/>
          <p:cNvSpPr txBox="1"/>
          <p:nvPr userDrawn="1"/>
        </p:nvSpPr>
        <p:spPr>
          <a:xfrm>
            <a:off x="11632226" y="6572051"/>
            <a:ext cx="442429" cy="123111"/>
          </a:xfrm>
          <a:prstGeom prst="rect">
            <a:avLst/>
          </a:prstGeom>
          <a:noFill/>
        </p:spPr>
        <p:txBody>
          <a:bodyPr wrap="square" lIns="0" tIns="0" rIns="0" bIns="0" rtlCol="0" anchor="ctr" anchorCtr="0">
            <a:spAutoFit/>
          </a:bodyPr>
          <a:lstStyle/>
          <a:p>
            <a:pPr algn="l" defTabSz="457118"/>
            <a:fld id="{9B56CEAA-430B-E444-BEC6-7F9CF6806FD6}" type="slidenum">
              <a:rPr lang="en-US" sz="800" kern="0" spc="-31">
                <a:solidFill>
                  <a:schemeClr val="bg1"/>
                </a:solidFill>
                <a:cs typeface="Arial"/>
              </a:rPr>
              <a:pPr algn="l" defTabSz="457118"/>
              <a:t>‹#›</a:t>
            </a:fld>
            <a:endParaRPr lang="en-US" sz="800" kern="0" spc="-31" dirty="0">
              <a:solidFill>
                <a:schemeClr val="bg1"/>
              </a:solidFill>
              <a:cs typeface="Arial"/>
            </a:endParaRPr>
          </a:p>
        </p:txBody>
      </p:sp>
      <p:pic>
        <p:nvPicPr>
          <p:cNvPr id="9" name="Picture 8" descr="cloud_only copy.png"/>
          <p:cNvPicPr preferRelativeResize="0">
            <a:picLocks/>
          </p:cNvPicPr>
          <p:nvPr userDrawn="1"/>
        </p:nvPicPr>
        <p:blipFill rotWithShape="1">
          <a:blip r:embed="rId2" cstate="screen">
            <a:alphaModFix amt="12000"/>
            <a:extLst>
              <a:ext uri="{28A0092B-C50C-407E-A947-70E740481C1C}">
                <a14:useLocalDpi xmlns:a14="http://schemas.microsoft.com/office/drawing/2010/main" val="0"/>
              </a:ext>
            </a:extLst>
          </a:blip>
          <a:stretch/>
        </p:blipFill>
        <p:spPr>
          <a:xfrm>
            <a:off x="7623022" y="1431169"/>
            <a:ext cx="4565807" cy="5003752"/>
          </a:xfrm>
          <a:prstGeom prst="rect">
            <a:avLst/>
          </a:prstGeom>
        </p:spPr>
      </p:pic>
    </p:spTree>
    <p:extLst>
      <p:ext uri="{BB962C8B-B14F-4D97-AF65-F5344CB8AC3E}">
        <p14:creationId xmlns:p14="http://schemas.microsoft.com/office/powerpoint/2010/main" val="1596878562"/>
      </p:ext>
    </p:extLst>
  </p:cSld>
  <p:clrMapOvr>
    <a:overrideClrMapping bg1="lt1" tx1="dk1" bg2="lt2" tx2="dk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BOLD - Blue">
    <p:spTree>
      <p:nvGrpSpPr>
        <p:cNvPr id="1" name=""/>
        <p:cNvGrpSpPr/>
        <p:nvPr/>
      </p:nvGrpSpPr>
      <p:grpSpPr>
        <a:xfrm>
          <a:off x="0" y="0"/>
          <a:ext cx="0" cy="0"/>
          <a:chOff x="0" y="0"/>
          <a:chExt cx="0" cy="0"/>
        </a:xfrm>
      </p:grpSpPr>
      <p:sp>
        <p:nvSpPr>
          <p:cNvPr id="8" name="Rectangle 7"/>
          <p:cNvSpPr/>
          <p:nvPr userDrawn="1"/>
        </p:nvSpPr>
        <p:spPr>
          <a:xfrm>
            <a:off x="0" y="0"/>
            <a:ext cx="12188825"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91423" tIns="45713" rIns="91423" bIns="45713" rtlCol="0" anchor="ctr"/>
          <a:lstStyle/>
          <a:p>
            <a:pPr algn="ctr"/>
            <a:endParaRPr lang="en-US"/>
          </a:p>
        </p:txBody>
      </p:sp>
      <p:sp>
        <p:nvSpPr>
          <p:cNvPr id="4" name="Rectangle 3"/>
          <p:cNvSpPr/>
          <p:nvPr userDrawn="1"/>
        </p:nvSpPr>
        <p:spPr>
          <a:xfrm>
            <a:off x="8410289" y="0"/>
            <a:ext cx="3778536" cy="68580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91423" tIns="45713" rIns="91423" bIns="45713" rtlCol="0" anchor="ctr"/>
          <a:lstStyle/>
          <a:p>
            <a:pPr algn="ctr" defTabSz="457118"/>
            <a:endParaRPr lang="en-US">
              <a:solidFill>
                <a:prstClr val="white"/>
              </a:solidFill>
            </a:endParaRPr>
          </a:p>
        </p:txBody>
      </p:sp>
      <p:sp>
        <p:nvSpPr>
          <p:cNvPr id="2" name="Title 1"/>
          <p:cNvSpPr>
            <a:spLocks noGrp="1"/>
          </p:cNvSpPr>
          <p:nvPr>
            <p:ph type="title" hasCustomPrompt="1"/>
          </p:nvPr>
        </p:nvSpPr>
        <p:spPr>
          <a:xfrm>
            <a:off x="907391" y="1508761"/>
            <a:ext cx="7516174" cy="562120"/>
          </a:xfrm>
        </p:spPr>
        <p:txBody>
          <a:bodyPr wrap="square" lIns="0" tIns="0" rIns="0" bIns="0" anchor="t" anchorCtr="0">
            <a:spAutoFit/>
          </a:bodyPr>
          <a:lstStyle>
            <a:lvl1pPr algn="l">
              <a:lnSpc>
                <a:spcPts val="4299"/>
              </a:lnSpc>
              <a:defRPr sz="4000" b="0">
                <a:solidFill>
                  <a:srgbClr val="FFFFFF"/>
                </a:solidFill>
              </a:defRPr>
            </a:lvl1pPr>
          </a:lstStyle>
          <a:p>
            <a:r>
              <a:rPr lang="en-US" dirty="0"/>
              <a:t>Click to add title</a:t>
            </a:r>
          </a:p>
        </p:txBody>
      </p:sp>
      <p:sp>
        <p:nvSpPr>
          <p:cNvPr id="13" name="Rectangle 12"/>
          <p:cNvSpPr/>
          <p:nvPr userDrawn="1"/>
        </p:nvSpPr>
        <p:spPr>
          <a:xfrm>
            <a:off x="11457495" y="0"/>
            <a:ext cx="731330" cy="6858000"/>
          </a:xfrm>
          <a:prstGeom prst="rect">
            <a:avLst/>
          </a:prstGeom>
          <a:solidFill>
            <a:srgbClr val="00659B"/>
          </a:solidFill>
          <a:ln>
            <a:noFill/>
          </a:ln>
          <a:effectLst/>
        </p:spPr>
        <p:style>
          <a:lnRef idx="1">
            <a:schemeClr val="accent1"/>
          </a:lnRef>
          <a:fillRef idx="3">
            <a:schemeClr val="accent1"/>
          </a:fillRef>
          <a:effectRef idx="2">
            <a:schemeClr val="accent1"/>
          </a:effectRef>
          <a:fontRef idx="minor">
            <a:schemeClr val="lt1"/>
          </a:fontRef>
        </p:style>
        <p:txBody>
          <a:bodyPr lIns="91423" tIns="45713" rIns="91423" bIns="45713" rtlCol="0" anchor="ctr"/>
          <a:lstStyle/>
          <a:p>
            <a:pPr algn="ctr" defTabSz="457118"/>
            <a:endParaRPr lang="en-US">
              <a:solidFill>
                <a:prstClr val="white"/>
              </a:solidFill>
            </a:endParaRPr>
          </a:p>
        </p:txBody>
      </p:sp>
      <p:sp>
        <p:nvSpPr>
          <p:cNvPr id="11" name="TextBox 10"/>
          <p:cNvSpPr txBox="1"/>
          <p:nvPr userDrawn="1"/>
        </p:nvSpPr>
        <p:spPr>
          <a:xfrm>
            <a:off x="10299557" y="6572051"/>
            <a:ext cx="1096994" cy="123111"/>
          </a:xfrm>
          <a:prstGeom prst="rect">
            <a:avLst/>
          </a:prstGeom>
          <a:noFill/>
        </p:spPr>
        <p:txBody>
          <a:bodyPr wrap="square" lIns="0" tIns="0" rIns="0" bIns="0" rtlCol="0" anchor="ctr" anchorCtr="0">
            <a:spAutoFit/>
          </a:bodyPr>
          <a:lstStyle/>
          <a:p>
            <a:pPr algn="r" defTabSz="457118"/>
            <a:r>
              <a:rPr lang="en-US" sz="800" kern="0" spc="-31" dirty="0">
                <a:solidFill>
                  <a:schemeClr val="bg1"/>
                </a:solidFill>
                <a:cs typeface="Arial"/>
              </a:rPr>
              <a:t>© IBM Corporation </a:t>
            </a:r>
          </a:p>
        </p:txBody>
      </p:sp>
      <p:sp>
        <p:nvSpPr>
          <p:cNvPr id="14" name="TextBox 13"/>
          <p:cNvSpPr txBox="1"/>
          <p:nvPr userDrawn="1"/>
        </p:nvSpPr>
        <p:spPr>
          <a:xfrm>
            <a:off x="11632226" y="6572051"/>
            <a:ext cx="442429" cy="123111"/>
          </a:xfrm>
          <a:prstGeom prst="rect">
            <a:avLst/>
          </a:prstGeom>
          <a:noFill/>
        </p:spPr>
        <p:txBody>
          <a:bodyPr wrap="square" lIns="0" tIns="0" rIns="0" bIns="0" rtlCol="0" anchor="ctr" anchorCtr="0">
            <a:spAutoFit/>
          </a:bodyPr>
          <a:lstStyle/>
          <a:p>
            <a:pPr algn="l" defTabSz="457118"/>
            <a:fld id="{9B56CEAA-430B-E444-BEC6-7F9CF6806FD6}" type="slidenum">
              <a:rPr lang="en-US" sz="800" kern="0" spc="-31">
                <a:solidFill>
                  <a:schemeClr val="bg1"/>
                </a:solidFill>
                <a:cs typeface="Arial"/>
              </a:rPr>
              <a:pPr algn="l" defTabSz="457118"/>
              <a:t>‹#›</a:t>
            </a:fld>
            <a:endParaRPr lang="en-US" sz="800" kern="0" spc="-31" dirty="0">
              <a:solidFill>
                <a:schemeClr val="bg1"/>
              </a:solidFill>
              <a:cs typeface="Arial"/>
            </a:endParaRPr>
          </a:p>
        </p:txBody>
      </p:sp>
      <p:pic>
        <p:nvPicPr>
          <p:cNvPr id="9" name="Picture 8" descr="cloud_only copy.png"/>
          <p:cNvPicPr preferRelativeResize="0">
            <a:picLocks/>
          </p:cNvPicPr>
          <p:nvPr userDrawn="1"/>
        </p:nvPicPr>
        <p:blipFill rotWithShape="1">
          <a:blip r:embed="rId2" cstate="screen">
            <a:alphaModFix amt="12000"/>
            <a:extLst>
              <a:ext uri="{28A0092B-C50C-407E-A947-70E740481C1C}">
                <a14:useLocalDpi xmlns:a14="http://schemas.microsoft.com/office/drawing/2010/main" val="0"/>
              </a:ext>
            </a:extLst>
          </a:blip>
          <a:stretch/>
        </p:blipFill>
        <p:spPr>
          <a:xfrm>
            <a:off x="7623022" y="1431169"/>
            <a:ext cx="4565807" cy="5003752"/>
          </a:xfrm>
          <a:prstGeom prst="rect">
            <a:avLst/>
          </a:prstGeom>
        </p:spPr>
      </p:pic>
    </p:spTree>
    <p:extLst>
      <p:ext uri="{BB962C8B-B14F-4D97-AF65-F5344CB8AC3E}">
        <p14:creationId xmlns:p14="http://schemas.microsoft.com/office/powerpoint/2010/main" val="407408341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End">
    <p:spTree>
      <p:nvGrpSpPr>
        <p:cNvPr id="1" name=""/>
        <p:cNvGrpSpPr/>
        <p:nvPr/>
      </p:nvGrpSpPr>
      <p:grpSpPr>
        <a:xfrm>
          <a:off x="0" y="0"/>
          <a:ext cx="0" cy="0"/>
          <a:chOff x="0" y="0"/>
          <a:chExt cx="0" cy="0"/>
        </a:xfrm>
      </p:grpSpPr>
      <p:sp>
        <p:nvSpPr>
          <p:cNvPr id="4" name="Rectangle 3"/>
          <p:cNvSpPr/>
          <p:nvPr userDrawn="1"/>
        </p:nvSpPr>
        <p:spPr>
          <a:xfrm>
            <a:off x="0" y="0"/>
            <a:ext cx="12188825"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91423" tIns="45713" rIns="91423" bIns="45713" rtlCol="0" anchor="ctr"/>
          <a:lstStyle/>
          <a:p>
            <a:pPr algn="ctr"/>
            <a:endParaRPr lang="en-US"/>
          </a:p>
        </p:txBody>
      </p:sp>
      <p:sp>
        <p:nvSpPr>
          <p:cNvPr id="6" name="Title 1"/>
          <p:cNvSpPr>
            <a:spLocks noGrp="1"/>
          </p:cNvSpPr>
          <p:nvPr>
            <p:ph type="ctrTitle" hasCustomPrompt="1"/>
          </p:nvPr>
        </p:nvSpPr>
        <p:spPr>
          <a:xfrm>
            <a:off x="2925318" y="3931920"/>
            <a:ext cx="9263507" cy="457200"/>
          </a:xfrm>
        </p:spPr>
        <p:txBody>
          <a:bodyPr lIns="0" tIns="0" rIns="0" bIns="0">
            <a:noAutofit/>
          </a:bodyPr>
          <a:lstStyle>
            <a:lvl1pPr algn="l">
              <a:defRPr sz="2800" b="1">
                <a:solidFill>
                  <a:srgbClr val="FFFFFF"/>
                </a:solidFill>
              </a:defRPr>
            </a:lvl1pPr>
          </a:lstStyle>
          <a:p>
            <a:r>
              <a:rPr lang="en-US" dirty="0"/>
              <a:t>Enter Text</a:t>
            </a:r>
          </a:p>
        </p:txBody>
      </p:sp>
      <p:sp>
        <p:nvSpPr>
          <p:cNvPr id="9" name="TextBox 8"/>
          <p:cNvSpPr txBox="1"/>
          <p:nvPr userDrawn="1"/>
        </p:nvSpPr>
        <p:spPr>
          <a:xfrm>
            <a:off x="10153301" y="6572051"/>
            <a:ext cx="1096994" cy="123111"/>
          </a:xfrm>
          <a:prstGeom prst="rect">
            <a:avLst/>
          </a:prstGeom>
          <a:noFill/>
        </p:spPr>
        <p:txBody>
          <a:bodyPr wrap="square" lIns="0" tIns="0" rIns="0" bIns="0" rtlCol="0" anchor="ctr" anchorCtr="0">
            <a:spAutoFit/>
          </a:bodyPr>
          <a:lstStyle/>
          <a:p>
            <a:pPr algn="r" defTabSz="457118"/>
            <a:r>
              <a:rPr lang="en-US" sz="800" kern="0" spc="-31" dirty="0">
                <a:solidFill>
                  <a:schemeClr val="bg1"/>
                </a:solidFill>
                <a:cs typeface="Arial"/>
              </a:rPr>
              <a:t>© IBM Corporation </a:t>
            </a:r>
          </a:p>
        </p:txBody>
      </p:sp>
      <p:sp>
        <p:nvSpPr>
          <p:cNvPr id="10" name="TextBox 9"/>
          <p:cNvSpPr txBox="1"/>
          <p:nvPr userDrawn="1"/>
        </p:nvSpPr>
        <p:spPr>
          <a:xfrm>
            <a:off x="11632226" y="6572051"/>
            <a:ext cx="442429" cy="123111"/>
          </a:xfrm>
          <a:prstGeom prst="rect">
            <a:avLst/>
          </a:prstGeom>
          <a:noFill/>
        </p:spPr>
        <p:txBody>
          <a:bodyPr wrap="square" lIns="0" tIns="0" rIns="0" bIns="0" rtlCol="0" anchor="ctr" anchorCtr="0">
            <a:spAutoFit/>
          </a:bodyPr>
          <a:lstStyle/>
          <a:p>
            <a:pPr algn="l" defTabSz="457118"/>
            <a:fld id="{9B56CEAA-430B-E444-BEC6-7F9CF6806FD6}" type="slidenum">
              <a:rPr lang="en-US" sz="800" kern="0" spc="-31">
                <a:solidFill>
                  <a:schemeClr val="bg1"/>
                </a:solidFill>
                <a:cs typeface="Arial"/>
              </a:rPr>
              <a:pPr algn="l" defTabSz="457118"/>
              <a:t>‹#›</a:t>
            </a:fld>
            <a:endParaRPr lang="en-US" sz="800" kern="0" spc="-31" dirty="0">
              <a:solidFill>
                <a:schemeClr val="bg1"/>
              </a:solidFill>
              <a:cs typeface="Arial"/>
            </a:endParaRP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163168" y="1320349"/>
            <a:ext cx="3051630" cy="2582149"/>
          </a:xfrm>
          <a:prstGeom prst="rect">
            <a:avLst/>
          </a:prstGeom>
        </p:spPr>
      </p:pic>
    </p:spTree>
    <p:extLst>
      <p:ext uri="{BB962C8B-B14F-4D97-AF65-F5344CB8AC3E}">
        <p14:creationId xmlns:p14="http://schemas.microsoft.com/office/powerpoint/2010/main" val="27309422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extPlai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add title</a:t>
            </a:r>
          </a:p>
        </p:txBody>
      </p:sp>
      <p:sp>
        <p:nvSpPr>
          <p:cNvPr id="5" name="TextBox 4"/>
          <p:cNvSpPr txBox="1"/>
          <p:nvPr userDrawn="1"/>
        </p:nvSpPr>
        <p:spPr>
          <a:xfrm>
            <a:off x="417581" y="1185339"/>
            <a:ext cx="9491484" cy="276999"/>
          </a:xfrm>
          <a:prstGeom prst="rect">
            <a:avLst/>
          </a:prstGeom>
          <a:noFill/>
        </p:spPr>
        <p:txBody>
          <a:bodyPr wrap="square" lIns="91423" tIns="45713" rIns="91423" bIns="45713" rtlCol="0">
            <a:spAutoFit/>
          </a:bodyPr>
          <a:lstStyle/>
          <a:p>
            <a:r>
              <a:rPr lang="en-US" sz="1200" kern="0" spc="-31" dirty="0">
                <a:solidFill>
                  <a:srgbClr val="FFFFFF"/>
                </a:solidFill>
                <a:latin typeface="Arial"/>
                <a:cs typeface="Arial"/>
              </a:rPr>
              <a:t>text</a:t>
            </a:r>
          </a:p>
        </p:txBody>
      </p:sp>
      <p:sp>
        <p:nvSpPr>
          <p:cNvPr id="7" name="Text Placeholder 6"/>
          <p:cNvSpPr>
            <a:spLocks noGrp="1"/>
          </p:cNvSpPr>
          <p:nvPr>
            <p:ph type="body" sz="quarter" idx="10"/>
          </p:nvPr>
        </p:nvSpPr>
        <p:spPr>
          <a:xfrm>
            <a:off x="485298" y="1498601"/>
            <a:ext cx="11342379" cy="1510157"/>
          </a:xfrm>
        </p:spPr>
        <p:txBody>
          <a:bodyPr>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5" name="Picture 4" descr="cloud_only copy.png"/>
          <p:cNvPicPr>
            <a:picLocks noChangeAspect="1"/>
          </p:cNvPicPr>
          <p:nvPr userDrawn="1"/>
        </p:nvPicPr>
        <p:blipFill rotWithShape="1">
          <a:blip r:embed="rId2" cstate="print">
            <a:alphaModFix/>
            <a:extLst>
              <a:ext uri="{28A0092B-C50C-407E-A947-70E740481C1C}">
                <a14:useLocalDpi xmlns:a14="http://schemas.microsoft.com/office/drawing/2010/main" val="0"/>
              </a:ext>
            </a:extLst>
          </a:blip>
          <a:srcRect l="-2" r="-749"/>
          <a:stretch/>
        </p:blipFill>
        <p:spPr>
          <a:xfrm>
            <a:off x="315779" y="6205574"/>
            <a:ext cx="797040" cy="448243"/>
          </a:xfrm>
          <a:prstGeom prst="rect">
            <a:avLst/>
          </a:prstGeom>
        </p:spPr>
      </p:pic>
    </p:spTree>
    <p:extLst>
      <p:ext uri="{BB962C8B-B14F-4D97-AF65-F5344CB8AC3E}">
        <p14:creationId xmlns:p14="http://schemas.microsoft.com/office/powerpoint/2010/main" val="90592353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57624" y="1600205"/>
            <a:ext cx="5643679" cy="1932837"/>
          </a:xfrm>
        </p:spPr>
        <p:txBody>
          <a:bodyPr/>
          <a:lstStyle>
            <a:lvl1pPr>
              <a:defRPr sz="2800"/>
            </a:lvl1pPr>
            <a:lvl2pPr>
              <a:defRPr sz="2400"/>
            </a:lvl2pPr>
            <a:lvl3pPr>
              <a:defRPr sz="2000"/>
            </a:lvl3pPr>
            <a:lvl4pPr>
              <a:defRPr sz="1900"/>
            </a:lvl4pPr>
            <a:lvl5pPr>
              <a:defRPr sz="19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04455" y="1600205"/>
            <a:ext cx="5643681" cy="1932837"/>
          </a:xfrm>
        </p:spPr>
        <p:txBody>
          <a:bodyPr/>
          <a:lstStyle>
            <a:lvl1pPr>
              <a:defRPr sz="2800"/>
            </a:lvl1pPr>
            <a:lvl2pPr>
              <a:defRPr sz="2400"/>
            </a:lvl2pPr>
            <a:lvl3pPr>
              <a:defRPr sz="2000"/>
            </a:lvl3pPr>
            <a:lvl4pPr>
              <a:defRPr sz="1900"/>
            </a:lvl4pPr>
            <a:lvl5pPr>
              <a:defRPr sz="19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4931571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tx">
  <p:cSld name="1_BLANK">
    <p:spTree>
      <p:nvGrpSpPr>
        <p:cNvPr id="1" name=""/>
        <p:cNvGrpSpPr/>
        <p:nvPr/>
      </p:nvGrpSpPr>
      <p:grpSpPr>
        <a:xfrm>
          <a:off x="0" y="0"/>
          <a:ext cx="0" cy="0"/>
          <a:chOff x="0" y="0"/>
          <a:chExt cx="0" cy="0"/>
        </a:xfrm>
      </p:grpSpPr>
      <p:sp>
        <p:nvSpPr>
          <p:cNvPr id="310" name="Subtitle 2"/>
          <p:cNvSpPr txBox="1"/>
          <p:nvPr/>
        </p:nvSpPr>
        <p:spPr>
          <a:xfrm>
            <a:off x="126967" y="6491338"/>
            <a:ext cx="1432136" cy="286206"/>
          </a:xfrm>
          <a:prstGeom prst="rect">
            <a:avLst/>
          </a:prstGeom>
          <a:ln w="12700">
            <a:miter lim="400000"/>
          </a:ln>
          <a:extLst>
            <a:ext uri="{C572A759-6A51-4108-AA02-DFA0A04FC94B}">
              <ma14:wrappingTextBoxFlag xmlns:ma14="http://schemas.microsoft.com/office/mac/drawingml/2011/main" xmlns="" val="1"/>
            </a:ext>
          </a:extLst>
        </p:spPr>
        <p:txBody>
          <a:bodyPr lIns="45707" tIns="45707" rIns="45707" bIns="45707">
            <a:spAutoFit/>
          </a:bodyPr>
          <a:lstStyle/>
          <a:p>
            <a:pPr defTabSz="609448">
              <a:lnSpc>
                <a:spcPct val="90000"/>
              </a:lnSpc>
              <a:defRPr sz="1400">
                <a:solidFill>
                  <a:srgbClr val="325C80"/>
                </a:solidFill>
                <a:latin typeface="+mn-lt"/>
                <a:ea typeface="+mn-ea"/>
                <a:cs typeface="+mn-cs"/>
                <a:sym typeface="Arial"/>
              </a:defRPr>
            </a:pPr>
            <a:r>
              <a:rPr sz="1400">
                <a:solidFill>
                  <a:srgbClr val="325C80"/>
                </a:solidFill>
                <a:sym typeface="Arial"/>
              </a:rPr>
              <a:t>IBM </a:t>
            </a:r>
            <a:r>
              <a:rPr sz="1400" b="1">
                <a:solidFill>
                  <a:srgbClr val="325C80"/>
                </a:solidFill>
                <a:sym typeface="Arial"/>
              </a:rPr>
              <a:t>Cloud</a:t>
            </a:r>
          </a:p>
        </p:txBody>
      </p:sp>
      <p:sp>
        <p:nvSpPr>
          <p:cNvPr id="313" name="Line"/>
          <p:cNvSpPr/>
          <p:nvPr/>
        </p:nvSpPr>
        <p:spPr>
          <a:xfrm>
            <a:off x="-1" y="6394451"/>
            <a:ext cx="12188829" cy="0"/>
          </a:xfrm>
          <a:prstGeom prst="line">
            <a:avLst/>
          </a:prstGeom>
          <a:ln w="25400">
            <a:solidFill>
              <a:schemeClr val="accent5"/>
            </a:solidFill>
            <a:miter/>
          </a:ln>
        </p:spPr>
        <p:txBody>
          <a:bodyPr lIns="45707" tIns="45707" rIns="45707" bIns="45707"/>
          <a:lstStyle/>
          <a:p>
            <a:pPr defTabSz="609448"/>
            <a:endParaRPr sz="2899">
              <a:solidFill>
                <a:srgbClr val="6D7777"/>
              </a:solidFill>
            </a:endParaRPr>
          </a:p>
        </p:txBody>
      </p:sp>
      <p:sp>
        <p:nvSpPr>
          <p:cNvPr id="314" name="Slide title"/>
          <p:cNvSpPr txBox="1">
            <a:spLocks noGrp="1"/>
          </p:cNvSpPr>
          <p:nvPr>
            <p:ph type="body" sz="quarter" idx="13"/>
          </p:nvPr>
        </p:nvSpPr>
        <p:spPr>
          <a:xfrm>
            <a:off x="253936" y="254000"/>
            <a:ext cx="4023201" cy="521224"/>
          </a:xfrm>
          <a:prstGeom prst="rect">
            <a:avLst/>
          </a:prstGeom>
        </p:spPr>
        <p:txBody>
          <a:bodyPr lIns="45718" tIns="45718" rIns="45718" bIns="45718"/>
          <a:lstStyle>
            <a:lvl1pPr defTabSz="777046">
              <a:lnSpc>
                <a:spcPct val="90000"/>
              </a:lnSpc>
              <a:defRPr sz="2999" b="1">
                <a:solidFill>
                  <a:schemeClr val="accent4"/>
                </a:solidFill>
              </a:defRPr>
            </a:lvl1pPr>
          </a:lstStyle>
          <a:p>
            <a:r>
              <a:t>Slide title</a:t>
            </a:r>
          </a:p>
        </p:txBody>
      </p:sp>
      <p:pic>
        <p:nvPicPr>
          <p:cNvPr id="6" name="ibm_logo_dark blue-01.png" descr="ibm_logo_dark blue-01.png">
            <a:extLst>
              <a:ext uri="{FF2B5EF4-FFF2-40B4-BE49-F238E27FC236}">
                <a16:creationId xmlns:a16="http://schemas.microsoft.com/office/drawing/2014/main" id="{9D373524-B35E-664A-A265-BE777FEDD47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rot="5400000">
            <a:off x="11714244" y="6383387"/>
            <a:ext cx="190501" cy="504730"/>
          </a:xfrm>
          <a:prstGeom prst="rect">
            <a:avLst/>
          </a:prstGeom>
          <a:ln w="12700">
            <a:miter lim="400000"/>
          </a:ln>
        </p:spPr>
      </p:pic>
    </p:spTree>
    <p:extLst>
      <p:ext uri="{BB962C8B-B14F-4D97-AF65-F5344CB8AC3E}">
        <p14:creationId xmlns:p14="http://schemas.microsoft.com/office/powerpoint/2010/main" val="3111757335"/>
      </p:ext>
    </p:extLst>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Basic Content One Column">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F603504-E5DC-E342-B6E5-6499E055BA5A}"/>
              </a:ext>
            </a:extLst>
          </p:cNvPr>
          <p:cNvSpPr>
            <a:spLocks noGrp="1"/>
          </p:cNvSpPr>
          <p:nvPr>
            <p:ph type="sldNum" sz="quarter" idx="10"/>
          </p:nvPr>
        </p:nvSpPr>
        <p:spPr/>
        <p:txBody>
          <a:bodyPr/>
          <a:lstStyle/>
          <a:p>
            <a:fld id="{BB55D76A-9B6E-CD41-ABBE-F6C938295BAD}" type="slidenum">
              <a:rPr lang="en-US" smtClean="0"/>
              <a:pPr/>
              <a:t>‹#›</a:t>
            </a:fld>
            <a:endParaRPr lang="en-US" dirty="0"/>
          </a:p>
        </p:txBody>
      </p:sp>
      <p:pic>
        <p:nvPicPr>
          <p:cNvPr id="5" name="Picture 4" descr="Logo&#10;&#10;Description automatically generated">
            <a:extLst>
              <a:ext uri="{FF2B5EF4-FFF2-40B4-BE49-F238E27FC236}">
                <a16:creationId xmlns:a16="http://schemas.microsoft.com/office/drawing/2014/main" id="{34F52639-7051-F647-BE6E-CEC5705FD6B8}"/>
              </a:ext>
            </a:extLst>
          </p:cNvPr>
          <p:cNvPicPr>
            <a:picLocks noChangeAspect="1"/>
          </p:cNvPicPr>
          <p:nvPr userDrawn="1"/>
        </p:nvPicPr>
        <p:blipFill>
          <a:blip r:embed="rId2"/>
          <a:stretch>
            <a:fillRect/>
          </a:stretch>
        </p:blipFill>
        <p:spPr>
          <a:xfrm>
            <a:off x="154642" y="6363913"/>
            <a:ext cx="831063" cy="467595"/>
          </a:xfrm>
          <a:prstGeom prst="rect">
            <a:avLst/>
          </a:prstGeom>
        </p:spPr>
      </p:pic>
      <p:sp>
        <p:nvSpPr>
          <p:cNvPr id="6" name="Text Placeholder 2">
            <a:extLst>
              <a:ext uri="{FF2B5EF4-FFF2-40B4-BE49-F238E27FC236}">
                <a16:creationId xmlns:a16="http://schemas.microsoft.com/office/drawing/2014/main" id="{AB9055CB-6CA5-2D49-B09E-1EA176EAB536}"/>
              </a:ext>
            </a:extLst>
          </p:cNvPr>
          <p:cNvSpPr>
            <a:spLocks noGrp="1"/>
          </p:cNvSpPr>
          <p:nvPr>
            <p:ph type="body" sz="quarter" idx="26" hasCustomPrompt="1"/>
          </p:nvPr>
        </p:nvSpPr>
        <p:spPr>
          <a:xfrm>
            <a:off x="190449" y="1553818"/>
            <a:ext cx="9936876" cy="4427883"/>
          </a:xfrm>
          <a:prstGeom prst="rect">
            <a:avLst/>
          </a:prstGeom>
        </p:spPr>
        <p:txBody>
          <a:bodyPr lIns="0" tIns="0" rIns="0" bIns="0">
            <a:noAutofit/>
          </a:bodyPr>
          <a:lstStyle>
            <a:lvl1pPr marL="0" indent="0">
              <a:lnSpc>
                <a:spcPct val="100000"/>
              </a:lnSpc>
              <a:buNone/>
              <a:defRPr sz="1400" b="0" i="0" baseline="0">
                <a:solidFill>
                  <a:schemeClr val="tx2"/>
                </a:solidFill>
                <a:latin typeface="IBM Plex Sans" panose="020B0503050203000203" pitchFamily="34" charset="0"/>
                <a:cs typeface="Arial" panose="020B0604020202020204" pitchFamily="34" charset="0"/>
              </a:defRPr>
            </a:lvl1pPr>
            <a:lvl2pPr marL="457063" indent="0">
              <a:buNone/>
              <a:defRPr sz="1600">
                <a:solidFill>
                  <a:schemeClr val="tx2"/>
                </a:solidFill>
                <a:latin typeface="TWK Everett" panose="020B0204000000000000" pitchFamily="34" charset="77"/>
                <a:cs typeface="Arial" panose="020B0604020202020204" pitchFamily="34" charset="0"/>
              </a:defRPr>
            </a:lvl2pPr>
            <a:lvl3pPr marL="914126" indent="0">
              <a:buNone/>
              <a:defRPr sz="1400">
                <a:solidFill>
                  <a:schemeClr val="tx2"/>
                </a:solidFill>
                <a:latin typeface="TWK Everett" panose="020B0204000000000000" pitchFamily="34" charset="77"/>
                <a:cs typeface="Arial" panose="020B0604020202020204" pitchFamily="34" charset="0"/>
              </a:defRPr>
            </a:lvl3pPr>
            <a:lvl4pPr marL="1371189" indent="0">
              <a:buNone/>
              <a:defRPr sz="1200">
                <a:solidFill>
                  <a:schemeClr val="tx2"/>
                </a:solidFill>
                <a:latin typeface="TWK Everett" panose="020B0204000000000000" pitchFamily="34" charset="77"/>
                <a:cs typeface="Arial" panose="020B0604020202020204" pitchFamily="34" charset="0"/>
              </a:defRPr>
            </a:lvl4pPr>
            <a:lvl5pPr marL="1828251" indent="0">
              <a:buNone/>
              <a:defRPr sz="1200">
                <a:solidFill>
                  <a:schemeClr val="tx2"/>
                </a:solidFill>
                <a:latin typeface="TWK Everett" panose="020B0204000000000000" pitchFamily="34" charset="77"/>
                <a:cs typeface="Arial" panose="020B0604020202020204" pitchFamily="34" charset="0"/>
              </a:defRPr>
            </a:lvl5pPr>
          </a:lstStyle>
          <a:p>
            <a:pPr lvl="0"/>
            <a:r>
              <a:rPr lang="en-US" dirty="0"/>
              <a:t>Add body text here</a:t>
            </a:r>
          </a:p>
        </p:txBody>
      </p:sp>
      <p:sp>
        <p:nvSpPr>
          <p:cNvPr id="7" name="Text Placeholder 11">
            <a:extLst>
              <a:ext uri="{FF2B5EF4-FFF2-40B4-BE49-F238E27FC236}">
                <a16:creationId xmlns:a16="http://schemas.microsoft.com/office/drawing/2014/main" id="{EF1E4B41-BB92-7648-895C-DEDFFB103A50}"/>
              </a:ext>
            </a:extLst>
          </p:cNvPr>
          <p:cNvSpPr>
            <a:spLocks noGrp="1"/>
          </p:cNvSpPr>
          <p:nvPr>
            <p:ph type="body" sz="quarter" idx="19" hasCustomPrompt="1"/>
          </p:nvPr>
        </p:nvSpPr>
        <p:spPr>
          <a:xfrm>
            <a:off x="190450" y="1163403"/>
            <a:ext cx="9936876" cy="323492"/>
          </a:xfrm>
          <a:prstGeom prst="rect">
            <a:avLst/>
          </a:prstGeom>
        </p:spPr>
        <p:txBody>
          <a:bodyPr lIns="0" tIns="0" rIns="0" bIns="0">
            <a:noAutofit/>
          </a:bodyPr>
          <a:lstStyle>
            <a:lvl1pPr marL="0" indent="0" algn="l">
              <a:lnSpc>
                <a:spcPct val="100000"/>
              </a:lnSpc>
              <a:buNone/>
              <a:defRPr sz="1600" b="0" i="0" spc="0" baseline="0">
                <a:solidFill>
                  <a:schemeClr val="accent1"/>
                </a:solidFill>
                <a:latin typeface="IBM Plex Sans" panose="020B0503050203000203" pitchFamily="34" charset="0"/>
                <a:cs typeface="Arial" panose="020B0604020202020204" pitchFamily="34" charset="0"/>
              </a:defRPr>
            </a:lvl1pPr>
            <a:lvl2pPr marL="457063" indent="0">
              <a:buNone/>
              <a:defRPr/>
            </a:lvl2pPr>
            <a:lvl3pPr marL="914126" indent="0">
              <a:buNone/>
              <a:defRPr/>
            </a:lvl3pPr>
            <a:lvl4pPr marL="1371189" indent="0">
              <a:buNone/>
              <a:defRPr/>
            </a:lvl4pPr>
            <a:lvl5pPr marL="1828251" indent="0">
              <a:buNone/>
              <a:defRPr/>
            </a:lvl5pPr>
          </a:lstStyle>
          <a:p>
            <a:pPr lvl="0"/>
            <a:r>
              <a:rPr lang="en-US" dirty="0"/>
              <a:t>Subheading</a:t>
            </a:r>
            <a:endParaRPr lang="en-MX"/>
          </a:p>
        </p:txBody>
      </p:sp>
      <p:sp>
        <p:nvSpPr>
          <p:cNvPr id="10" name="Text Placeholder 24">
            <a:extLst>
              <a:ext uri="{FF2B5EF4-FFF2-40B4-BE49-F238E27FC236}">
                <a16:creationId xmlns:a16="http://schemas.microsoft.com/office/drawing/2014/main" id="{09783009-87B7-6F4A-8577-FE8C53862796}"/>
              </a:ext>
            </a:extLst>
          </p:cNvPr>
          <p:cNvSpPr>
            <a:spLocks noGrp="1"/>
          </p:cNvSpPr>
          <p:nvPr>
            <p:ph type="body" sz="quarter" idx="21" hasCustomPrompt="1"/>
          </p:nvPr>
        </p:nvSpPr>
        <p:spPr>
          <a:xfrm>
            <a:off x="190450" y="182563"/>
            <a:ext cx="7313295" cy="285750"/>
          </a:xfrm>
        </p:spPr>
        <p:txBody>
          <a:bodyPr lIns="0" tIns="0" rIns="0" bIns="0">
            <a:noAutofit/>
          </a:bodyPr>
          <a:lstStyle>
            <a:lvl1pPr marL="0" indent="0">
              <a:buNone/>
              <a:defRPr sz="1999" baseline="0">
                <a:solidFill>
                  <a:schemeClr val="tx2"/>
                </a:solidFill>
                <a:latin typeface="IBM Plex Sans" panose="020B0503050203000203" pitchFamily="34" charset="0"/>
              </a:defRPr>
            </a:lvl1pPr>
            <a:lvl2pPr marL="457063" indent="0">
              <a:buNone/>
              <a:defRPr sz="1799"/>
            </a:lvl2pPr>
            <a:lvl3pPr marL="914126" indent="0">
              <a:buNone/>
              <a:defRPr sz="1799"/>
            </a:lvl3pPr>
            <a:lvl4pPr marL="1371189" indent="0">
              <a:buNone/>
              <a:defRPr sz="1799"/>
            </a:lvl4pPr>
            <a:lvl5pPr marL="1828251" indent="0">
              <a:buNone/>
              <a:defRPr sz="1799"/>
            </a:lvl5pPr>
          </a:lstStyle>
          <a:p>
            <a:pPr lvl="0"/>
            <a:r>
              <a:rPr lang="en-US" dirty="0"/>
              <a:t>Section title</a:t>
            </a:r>
          </a:p>
        </p:txBody>
      </p:sp>
      <p:sp>
        <p:nvSpPr>
          <p:cNvPr id="11" name="Text Placeholder 24">
            <a:extLst>
              <a:ext uri="{FF2B5EF4-FFF2-40B4-BE49-F238E27FC236}">
                <a16:creationId xmlns:a16="http://schemas.microsoft.com/office/drawing/2014/main" id="{F5B5A750-DB2D-A14A-A006-3DE2B1CB262E}"/>
              </a:ext>
            </a:extLst>
          </p:cNvPr>
          <p:cNvSpPr>
            <a:spLocks noGrp="1"/>
          </p:cNvSpPr>
          <p:nvPr>
            <p:ph type="body" sz="quarter" idx="22" hasCustomPrompt="1"/>
          </p:nvPr>
        </p:nvSpPr>
        <p:spPr>
          <a:xfrm>
            <a:off x="190450" y="457554"/>
            <a:ext cx="7313295" cy="285750"/>
          </a:xfrm>
        </p:spPr>
        <p:txBody>
          <a:bodyPr lIns="0" tIns="0" rIns="0" bIns="0">
            <a:noAutofit/>
          </a:bodyPr>
          <a:lstStyle>
            <a:lvl1pPr marL="0" indent="0">
              <a:buNone/>
              <a:defRPr sz="1999" baseline="0">
                <a:solidFill>
                  <a:schemeClr val="accent1"/>
                </a:solidFill>
                <a:latin typeface="IBM Plex Sans" panose="020B0503050203000203" pitchFamily="34" charset="0"/>
              </a:defRPr>
            </a:lvl1pPr>
            <a:lvl2pPr marL="457063" indent="0">
              <a:buNone/>
              <a:defRPr sz="1799"/>
            </a:lvl2pPr>
            <a:lvl3pPr marL="914126" indent="0">
              <a:buNone/>
              <a:defRPr sz="1799"/>
            </a:lvl3pPr>
            <a:lvl4pPr marL="1371189" indent="0">
              <a:buNone/>
              <a:defRPr sz="1799"/>
            </a:lvl4pPr>
            <a:lvl5pPr marL="1828251" indent="0">
              <a:buNone/>
              <a:defRPr sz="1799"/>
            </a:lvl5pPr>
          </a:lstStyle>
          <a:p>
            <a:pPr lvl="0"/>
            <a:r>
              <a:rPr lang="en-US" dirty="0"/>
              <a:t>Heading</a:t>
            </a:r>
          </a:p>
        </p:txBody>
      </p:sp>
      <p:sp>
        <p:nvSpPr>
          <p:cNvPr id="9" name="Rectangle 8">
            <a:extLst>
              <a:ext uri="{FF2B5EF4-FFF2-40B4-BE49-F238E27FC236}">
                <a16:creationId xmlns:a16="http://schemas.microsoft.com/office/drawing/2014/main" id="{F90BE72B-0176-094A-80F4-D378BB6E48D8}"/>
              </a:ext>
            </a:extLst>
          </p:cNvPr>
          <p:cNvSpPr/>
          <p:nvPr userDrawn="1"/>
        </p:nvSpPr>
        <p:spPr>
          <a:xfrm>
            <a:off x="0" y="-1197"/>
            <a:ext cx="12188825" cy="6506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3" name="Cloud Engagement Hub">
            <a:extLst>
              <a:ext uri="{FF2B5EF4-FFF2-40B4-BE49-F238E27FC236}">
                <a16:creationId xmlns:a16="http://schemas.microsoft.com/office/drawing/2014/main" id="{6492BF0F-B94B-564F-A928-B581A9467154}"/>
              </a:ext>
            </a:extLst>
          </p:cNvPr>
          <p:cNvSpPr txBox="1"/>
          <p:nvPr userDrawn="1"/>
        </p:nvSpPr>
        <p:spPr>
          <a:xfrm>
            <a:off x="4666217" y="6467575"/>
            <a:ext cx="2856391" cy="2923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15" tIns="91415" rIns="91415" bIns="91415">
            <a:spAutoFit/>
          </a:bodyPr>
          <a:lstStyle>
            <a:lvl1pPr algn="l" defTabSz="3657600">
              <a:defRPr sz="2000" b="0">
                <a:solidFill>
                  <a:srgbClr val="D5D5D5"/>
                </a:solidFill>
                <a:latin typeface="IBM Plex Sans Light"/>
                <a:ea typeface="IBM Plex Sans Light"/>
                <a:cs typeface="IBM Plex Sans Light"/>
                <a:sym typeface="IBM Plex Sans Light"/>
              </a:defRPr>
            </a:lvl1pPr>
          </a:lstStyle>
          <a:p>
            <a:pPr marL="0" lvl="0" algn="ctr" defTabSz="3656576" rtl="0" eaLnBrk="1" latinLnBrk="0" hangingPunct="1"/>
            <a:r>
              <a:rPr kumimoji="0" lang="en-US" sz="700" b="0" i="0" u="none" strike="noStrike" cap="none" spc="140" normalizeH="0" baseline="0" dirty="0">
                <a:ln>
                  <a:noFill/>
                </a:ln>
                <a:solidFill>
                  <a:srgbClr val="929292"/>
                </a:solidFill>
                <a:effectLst/>
                <a:uFillTx/>
                <a:latin typeface="Helvetica Light" panose="020B0403020202020204" pitchFamily="34" charset="0"/>
                <a:sym typeface="IBM Plex Sans Medium"/>
              </a:rPr>
              <a:t>CLOUD JOURNEY OPTIMIZATION TEAM 2021</a:t>
            </a:r>
          </a:p>
        </p:txBody>
      </p:sp>
    </p:spTree>
    <p:extLst>
      <p:ext uri="{BB962C8B-B14F-4D97-AF65-F5344CB8AC3E}">
        <p14:creationId xmlns:p14="http://schemas.microsoft.com/office/powerpoint/2010/main" val="249791240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E2D367-A512-7543-8C6D-6E2B4A894EE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0F8AB27-50C6-0A42-9F26-F2C21BBF8D1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89FC315-0D87-224D-8CD1-07DEAF95B041}"/>
              </a:ext>
            </a:extLst>
          </p:cNvPr>
          <p:cNvSpPr>
            <a:spLocks noGrp="1"/>
          </p:cNvSpPr>
          <p:nvPr>
            <p:ph type="dt" sz="half" idx="10"/>
          </p:nvPr>
        </p:nvSpPr>
        <p:spPr/>
        <p:txBody>
          <a:bodyPr/>
          <a:lstStyle/>
          <a:p>
            <a:fld id="{BC9EBEFD-5BD8-A44B-9401-66AA9870B4C7}" type="datetimeFigureOut">
              <a:rPr lang="en-US" smtClean="0"/>
              <a:t>2/28/23</a:t>
            </a:fld>
            <a:endParaRPr lang="en-US"/>
          </a:p>
        </p:txBody>
      </p:sp>
      <p:sp>
        <p:nvSpPr>
          <p:cNvPr id="5" name="Footer Placeholder 4">
            <a:extLst>
              <a:ext uri="{FF2B5EF4-FFF2-40B4-BE49-F238E27FC236}">
                <a16:creationId xmlns:a16="http://schemas.microsoft.com/office/drawing/2014/main" id="{FAD8C014-3EC1-F741-B0C3-2BD68DBC815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ACD709B-75CE-6B4A-B67F-D9C211C953CB}"/>
              </a:ext>
            </a:extLst>
          </p:cNvPr>
          <p:cNvSpPr>
            <a:spLocks noGrp="1"/>
          </p:cNvSpPr>
          <p:nvPr>
            <p:ph type="sldNum" sz="quarter" idx="12"/>
          </p:nvPr>
        </p:nvSpPr>
        <p:spPr/>
        <p:txBody>
          <a:bodyPr/>
          <a:lstStyle/>
          <a:p>
            <a:fld id="{B69C4FFC-CF65-BE40-869C-BAE401060660}" type="slidenum">
              <a:rPr lang="en-US" smtClean="0"/>
              <a:t>‹#›</a:t>
            </a:fld>
            <a:endParaRPr lang="en-US"/>
          </a:p>
        </p:txBody>
      </p:sp>
    </p:spTree>
    <p:extLst>
      <p:ext uri="{BB962C8B-B14F-4D97-AF65-F5344CB8AC3E}">
        <p14:creationId xmlns:p14="http://schemas.microsoft.com/office/powerpoint/2010/main" val="51676856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3614" y="1122918"/>
            <a:ext cx="9141620" cy="2387505"/>
          </a:xfrm>
          <a:prstGeom prst="rect">
            <a:avLst/>
          </a:prstGeom>
        </p:spPr>
        <p:txBody>
          <a:bodyPr anchor="b"/>
          <a:lstStyle>
            <a:lvl1pPr algn="ctr">
              <a:defRPr sz="7998"/>
            </a:lvl1pPr>
          </a:lstStyle>
          <a:p>
            <a:r>
              <a:rPr lang="en-US" dirty="0"/>
              <a:t>Click to edit Master title style</a:t>
            </a:r>
          </a:p>
        </p:txBody>
      </p:sp>
      <p:sp>
        <p:nvSpPr>
          <p:cNvPr id="3" name="Subtitle 2"/>
          <p:cNvSpPr>
            <a:spLocks noGrp="1"/>
          </p:cNvSpPr>
          <p:nvPr>
            <p:ph type="subTitle" idx="1"/>
          </p:nvPr>
        </p:nvSpPr>
        <p:spPr>
          <a:xfrm>
            <a:off x="1523614" y="3601349"/>
            <a:ext cx="9141620" cy="1655816"/>
          </a:xfrm>
          <a:prstGeom prst="rect">
            <a:avLst/>
          </a:prstGeom>
        </p:spPr>
        <p:txBody>
          <a:bodyPr/>
          <a:lstStyle>
            <a:lvl1pPr marL="0" indent="0" algn="ctr">
              <a:buNone/>
              <a:defRPr sz="3199">
                <a:solidFill>
                  <a:schemeClr val="tx1">
                    <a:lumMod val="65000"/>
                    <a:lumOff val="35000"/>
                  </a:schemeClr>
                </a:solidFill>
              </a:defRPr>
            </a:lvl1pPr>
            <a:lvl2pPr marL="609452" indent="0" algn="ctr">
              <a:buNone/>
              <a:defRPr sz="2665"/>
            </a:lvl2pPr>
            <a:lvl3pPr marL="1218905" indent="0" algn="ctr">
              <a:buNone/>
              <a:defRPr sz="2399"/>
            </a:lvl3pPr>
            <a:lvl4pPr marL="1828356" indent="0" algn="ctr">
              <a:buNone/>
              <a:defRPr sz="2133"/>
            </a:lvl4pPr>
            <a:lvl5pPr marL="2437808" indent="0" algn="ctr">
              <a:buNone/>
              <a:defRPr sz="2133"/>
            </a:lvl5pPr>
            <a:lvl6pPr marL="3047261" indent="0" algn="ctr">
              <a:buNone/>
              <a:defRPr sz="2133"/>
            </a:lvl6pPr>
            <a:lvl7pPr marL="3656712" indent="0" algn="ctr">
              <a:buNone/>
              <a:defRPr sz="2133"/>
            </a:lvl7pPr>
            <a:lvl8pPr marL="4266165" indent="0" algn="ctr">
              <a:buNone/>
              <a:defRPr sz="2133"/>
            </a:lvl8pPr>
            <a:lvl9pPr marL="4875617" indent="0" algn="ctr">
              <a:buNone/>
              <a:defRPr sz="2133"/>
            </a:lvl9pPr>
          </a:lstStyle>
          <a:p>
            <a:r>
              <a:rPr lang="en-US" dirty="0"/>
              <a:t>Click to edit Master subtitle style</a:t>
            </a:r>
          </a:p>
        </p:txBody>
      </p:sp>
      <p:sp>
        <p:nvSpPr>
          <p:cNvPr id="4" name="Footer Placeholder 3"/>
          <p:cNvSpPr>
            <a:spLocks noGrp="1"/>
          </p:cNvSpPr>
          <p:nvPr>
            <p:ph type="ftr" sz="quarter" idx="10"/>
          </p:nvPr>
        </p:nvSpPr>
        <p:spPr/>
        <p:txBody>
          <a:bodyPr/>
          <a:lstStyle/>
          <a:p>
            <a:r>
              <a:rPr lang="en-US">
                <a:solidFill>
                  <a:prstClr val="black">
                    <a:tint val="75000"/>
                  </a:prstClr>
                </a:solidFill>
              </a:rPr>
              <a:t>IBM Confidential</a:t>
            </a: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60092" y="1103631"/>
            <a:ext cx="11254482" cy="5049483"/>
          </a:xfrm>
          <a:prstGeom prst="rect">
            <a:avLst/>
          </a:prstGeom>
        </p:spPr>
        <p:txBody>
          <a:bodyPr/>
          <a:lstStyle>
            <a:lvl1pPr>
              <a:defRPr sz="3333">
                <a:solidFill>
                  <a:schemeClr val="tx1">
                    <a:lumMod val="65000"/>
                    <a:lumOff val="35000"/>
                  </a:schemeClr>
                </a:solidFill>
                <a:latin typeface="+mj-lt"/>
              </a:defRPr>
            </a:lvl1pPr>
            <a:lvl2pPr>
              <a:defRPr>
                <a:solidFill>
                  <a:schemeClr val="tx1">
                    <a:lumMod val="65000"/>
                    <a:lumOff val="35000"/>
                  </a:schemeClr>
                </a:solidFill>
                <a:latin typeface="+mj-lt"/>
              </a:defRPr>
            </a:lvl2pPr>
            <a:lvl3pPr>
              <a:defRPr>
                <a:solidFill>
                  <a:schemeClr val="tx1">
                    <a:lumMod val="65000"/>
                    <a:lumOff val="35000"/>
                  </a:schemeClr>
                </a:solidFill>
                <a:latin typeface="+mj-lt"/>
              </a:defRPr>
            </a:lvl3pPr>
            <a:lvl4pPr>
              <a:defRPr>
                <a:solidFill>
                  <a:schemeClr val="tx1">
                    <a:lumMod val="65000"/>
                    <a:lumOff val="35000"/>
                  </a:schemeClr>
                </a:solidFill>
                <a:latin typeface="+mj-lt"/>
              </a:defRPr>
            </a:lvl4pPr>
            <a:lvl5pPr>
              <a:defRPr>
                <a:solidFill>
                  <a:schemeClr val="tx1">
                    <a:lumMod val="65000"/>
                    <a:lumOff val="35000"/>
                  </a:schemeClr>
                </a:solidFill>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itle Placeholder 1"/>
          <p:cNvSpPr>
            <a:spLocks noGrp="1"/>
          </p:cNvSpPr>
          <p:nvPr>
            <p:ph type="title"/>
          </p:nvPr>
        </p:nvSpPr>
        <p:spPr bwMode="auto">
          <a:xfrm>
            <a:off x="406295" y="76200"/>
            <a:ext cx="10102335" cy="528637"/>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sp>
        <p:nvSpPr>
          <p:cNvPr id="2" name="Footer Placeholder 1"/>
          <p:cNvSpPr>
            <a:spLocks noGrp="1"/>
          </p:cNvSpPr>
          <p:nvPr>
            <p:ph type="ftr" sz="quarter" idx="10"/>
          </p:nvPr>
        </p:nvSpPr>
        <p:spPr/>
        <p:txBody>
          <a:bodyPr/>
          <a:lstStyle/>
          <a:p>
            <a:r>
              <a:rPr lang="en-US">
                <a:solidFill>
                  <a:prstClr val="black">
                    <a:tint val="75000"/>
                  </a:prstClr>
                </a:solidFill>
              </a:rPr>
              <a:t>IBM Confidential</a:t>
            </a: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634" y="1708690"/>
            <a:ext cx="10512862" cy="2852743"/>
          </a:xfrm>
          <a:prstGeom prst="rect">
            <a:avLst/>
          </a:prstGeom>
        </p:spPr>
        <p:txBody>
          <a:bodyPr anchor="b"/>
          <a:lstStyle>
            <a:lvl1pPr>
              <a:defRPr sz="7998"/>
            </a:lvl1pPr>
          </a:lstStyle>
          <a:p>
            <a:r>
              <a:rPr lang="en-US"/>
              <a:t>Click to edit Master title style</a:t>
            </a:r>
          </a:p>
        </p:txBody>
      </p:sp>
      <p:sp>
        <p:nvSpPr>
          <p:cNvPr id="3" name="Text Placeholder 2"/>
          <p:cNvSpPr>
            <a:spLocks noGrp="1"/>
          </p:cNvSpPr>
          <p:nvPr>
            <p:ph type="body" idx="1"/>
          </p:nvPr>
        </p:nvSpPr>
        <p:spPr>
          <a:xfrm>
            <a:off x="831634" y="4588921"/>
            <a:ext cx="10512862" cy="1501443"/>
          </a:xfrm>
          <a:prstGeom prst="rect">
            <a:avLst/>
          </a:prstGeom>
        </p:spPr>
        <p:txBody>
          <a:bodyPr/>
          <a:lstStyle>
            <a:lvl1pPr marL="0" indent="0">
              <a:buNone/>
              <a:defRPr sz="3199">
                <a:solidFill>
                  <a:schemeClr val="tx1">
                    <a:lumMod val="65000"/>
                    <a:lumOff val="35000"/>
                  </a:schemeClr>
                </a:solidFill>
              </a:defRPr>
            </a:lvl1pPr>
            <a:lvl2pPr marL="609452" indent="0">
              <a:buNone/>
              <a:defRPr sz="2665">
                <a:solidFill>
                  <a:schemeClr val="tx1">
                    <a:tint val="75000"/>
                  </a:schemeClr>
                </a:solidFill>
              </a:defRPr>
            </a:lvl2pPr>
            <a:lvl3pPr marL="1218905" indent="0">
              <a:buNone/>
              <a:defRPr sz="2399">
                <a:solidFill>
                  <a:schemeClr val="tx1">
                    <a:tint val="75000"/>
                  </a:schemeClr>
                </a:solidFill>
              </a:defRPr>
            </a:lvl3pPr>
            <a:lvl4pPr marL="1828356" indent="0">
              <a:buNone/>
              <a:defRPr sz="2133">
                <a:solidFill>
                  <a:schemeClr val="tx1">
                    <a:tint val="75000"/>
                  </a:schemeClr>
                </a:solidFill>
              </a:defRPr>
            </a:lvl4pPr>
            <a:lvl5pPr marL="2437808" indent="0">
              <a:buNone/>
              <a:defRPr sz="2133">
                <a:solidFill>
                  <a:schemeClr val="tx1">
                    <a:tint val="75000"/>
                  </a:schemeClr>
                </a:solidFill>
              </a:defRPr>
            </a:lvl5pPr>
            <a:lvl6pPr marL="3047261" indent="0">
              <a:buNone/>
              <a:defRPr sz="2133">
                <a:solidFill>
                  <a:schemeClr val="tx1">
                    <a:tint val="75000"/>
                  </a:schemeClr>
                </a:solidFill>
              </a:defRPr>
            </a:lvl6pPr>
            <a:lvl7pPr marL="3656712" indent="0">
              <a:buNone/>
              <a:defRPr sz="2133">
                <a:solidFill>
                  <a:schemeClr val="tx1">
                    <a:tint val="75000"/>
                  </a:schemeClr>
                </a:solidFill>
              </a:defRPr>
            </a:lvl7pPr>
            <a:lvl8pPr marL="4266165" indent="0">
              <a:buNone/>
              <a:defRPr sz="2133">
                <a:solidFill>
                  <a:schemeClr val="tx1">
                    <a:tint val="75000"/>
                  </a:schemeClr>
                </a:solidFill>
              </a:defRPr>
            </a:lvl8pPr>
            <a:lvl9pPr marL="4875617" indent="0">
              <a:buNone/>
              <a:defRPr sz="2133">
                <a:solidFill>
                  <a:schemeClr val="tx1">
                    <a:tint val="75000"/>
                  </a:schemeClr>
                </a:solidFill>
              </a:defRPr>
            </a:lvl9pPr>
          </a:lstStyle>
          <a:p>
            <a:pPr lvl="0"/>
            <a:r>
              <a:rPr lang="en-US" dirty="0"/>
              <a:t>Click to edit Master text styles</a:t>
            </a:r>
          </a:p>
        </p:txBody>
      </p:sp>
      <p:sp>
        <p:nvSpPr>
          <p:cNvPr id="4" name="Footer Placeholder 3"/>
          <p:cNvSpPr>
            <a:spLocks noGrp="1"/>
          </p:cNvSpPr>
          <p:nvPr>
            <p:ph type="ftr" sz="quarter" idx="10"/>
          </p:nvPr>
        </p:nvSpPr>
        <p:spPr/>
        <p:txBody>
          <a:bodyPr/>
          <a:lstStyle/>
          <a:p>
            <a:r>
              <a:rPr lang="en-US">
                <a:solidFill>
                  <a:prstClr val="black">
                    <a:tint val="75000"/>
                  </a:prstClr>
                </a:solidFill>
              </a:rPr>
              <a:t>IBM Confidential</a:t>
            </a: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837982" y="1825001"/>
            <a:ext cx="5154857" cy="4352071"/>
          </a:xfrm>
          <a:prstGeom prst="rect">
            <a:avLst/>
          </a:prstGeom>
        </p:spPr>
        <p:txBody>
          <a:bodyPr/>
          <a:lstStyle>
            <a:lvl1pPr>
              <a:defRPr>
                <a:solidFill>
                  <a:schemeClr val="tx1">
                    <a:lumMod val="65000"/>
                    <a:lumOff val="35000"/>
                  </a:schemeClr>
                </a:solidFill>
              </a:defRPr>
            </a:lvl1pPr>
            <a:lvl2pPr>
              <a:defRPr>
                <a:solidFill>
                  <a:schemeClr val="tx1">
                    <a:lumMod val="65000"/>
                    <a:lumOff val="35000"/>
                  </a:schemeClr>
                </a:solidFill>
              </a:defRPr>
            </a:lvl2pPr>
            <a:lvl3pPr>
              <a:defRPr>
                <a:solidFill>
                  <a:schemeClr val="tx1">
                    <a:lumMod val="65000"/>
                    <a:lumOff val="35000"/>
                  </a:schemeClr>
                </a:solidFill>
              </a:defRPr>
            </a:lvl3pPr>
            <a:lvl4pPr>
              <a:defRPr>
                <a:solidFill>
                  <a:schemeClr val="tx1">
                    <a:lumMod val="65000"/>
                    <a:lumOff val="35000"/>
                  </a:schemeClr>
                </a:solidFill>
              </a:defRPr>
            </a:lvl4pPr>
            <a:lvl5pPr>
              <a:defRPr>
                <a:solidFill>
                  <a:schemeClr val="tx1">
                    <a:lumMod val="65000"/>
                    <a:lumOff val="3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95986" y="1825001"/>
            <a:ext cx="5154857" cy="4352071"/>
          </a:xfrm>
          <a:prstGeom prst="rect">
            <a:avLst/>
          </a:prstGeom>
        </p:spPr>
        <p:txBody>
          <a:bodyPr/>
          <a:lstStyle>
            <a:lvl1pPr>
              <a:defRPr>
                <a:solidFill>
                  <a:schemeClr val="tx1">
                    <a:lumMod val="65000"/>
                    <a:lumOff val="35000"/>
                  </a:schemeClr>
                </a:solidFill>
              </a:defRPr>
            </a:lvl1pPr>
            <a:lvl2pPr>
              <a:defRPr>
                <a:solidFill>
                  <a:schemeClr val="tx1">
                    <a:lumMod val="65000"/>
                    <a:lumOff val="35000"/>
                  </a:schemeClr>
                </a:solidFill>
              </a:defRPr>
            </a:lvl2pPr>
            <a:lvl3pPr>
              <a:defRPr>
                <a:solidFill>
                  <a:schemeClr val="tx1">
                    <a:lumMod val="65000"/>
                    <a:lumOff val="35000"/>
                  </a:schemeClr>
                </a:solidFill>
              </a:defRPr>
            </a:lvl3pPr>
            <a:lvl4pPr>
              <a:defRPr>
                <a:solidFill>
                  <a:schemeClr val="tx1">
                    <a:lumMod val="65000"/>
                    <a:lumOff val="35000"/>
                  </a:schemeClr>
                </a:solidFill>
              </a:defRPr>
            </a:lvl4pPr>
            <a:lvl5pPr>
              <a:defRPr>
                <a:solidFill>
                  <a:schemeClr val="tx1">
                    <a:lumMod val="65000"/>
                    <a:lumOff val="3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itle Placeholder 1"/>
          <p:cNvSpPr>
            <a:spLocks noGrp="1"/>
          </p:cNvSpPr>
          <p:nvPr>
            <p:ph type="title"/>
          </p:nvPr>
        </p:nvSpPr>
        <p:spPr bwMode="auto">
          <a:xfrm>
            <a:off x="497298" y="655640"/>
            <a:ext cx="10102335" cy="528637"/>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2" name="Footer Placeholder 1"/>
          <p:cNvSpPr>
            <a:spLocks noGrp="1"/>
          </p:cNvSpPr>
          <p:nvPr>
            <p:ph type="ftr" sz="quarter" idx="10"/>
          </p:nvPr>
        </p:nvSpPr>
        <p:spPr/>
        <p:txBody>
          <a:bodyPr/>
          <a:lstStyle/>
          <a:p>
            <a:r>
              <a:rPr lang="en-US">
                <a:solidFill>
                  <a:prstClr val="black">
                    <a:tint val="75000"/>
                  </a:prstClr>
                </a:solidFill>
              </a:rPr>
              <a:t>IBM Confidential</a:t>
            </a: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40111" y="1681196"/>
            <a:ext cx="5156973" cy="824736"/>
          </a:xfrm>
          <a:prstGeom prst="rect">
            <a:avLst/>
          </a:prstGeom>
        </p:spPr>
        <p:txBody>
          <a:bodyPr anchor="b"/>
          <a:lstStyle>
            <a:lvl1pPr marL="0" indent="0">
              <a:buNone/>
              <a:defRPr sz="3199" b="1">
                <a:solidFill>
                  <a:schemeClr val="tx1">
                    <a:lumMod val="65000"/>
                    <a:lumOff val="35000"/>
                  </a:schemeClr>
                </a:solidFill>
              </a:defRPr>
            </a:lvl1pPr>
            <a:lvl2pPr marL="609452" indent="0">
              <a:buNone/>
              <a:defRPr sz="2665" b="1"/>
            </a:lvl2pPr>
            <a:lvl3pPr marL="1218905" indent="0">
              <a:buNone/>
              <a:defRPr sz="2399" b="1"/>
            </a:lvl3pPr>
            <a:lvl4pPr marL="1828356" indent="0">
              <a:buNone/>
              <a:defRPr sz="2133" b="1"/>
            </a:lvl4pPr>
            <a:lvl5pPr marL="2437808" indent="0">
              <a:buNone/>
              <a:defRPr sz="2133" b="1"/>
            </a:lvl5pPr>
            <a:lvl6pPr marL="3047261" indent="0">
              <a:buNone/>
              <a:defRPr sz="2133" b="1"/>
            </a:lvl6pPr>
            <a:lvl7pPr marL="3656712" indent="0">
              <a:buNone/>
              <a:defRPr sz="2133" b="1"/>
            </a:lvl7pPr>
            <a:lvl8pPr marL="4266165" indent="0">
              <a:buNone/>
              <a:defRPr sz="2133" b="1"/>
            </a:lvl8pPr>
            <a:lvl9pPr marL="4875617" indent="0">
              <a:buNone/>
              <a:defRPr sz="2133" b="1"/>
            </a:lvl9pPr>
          </a:lstStyle>
          <a:p>
            <a:pPr lvl="0"/>
            <a:r>
              <a:rPr lang="en-US" dirty="0"/>
              <a:t>Click to edit Master text styles</a:t>
            </a:r>
          </a:p>
        </p:txBody>
      </p:sp>
      <p:sp>
        <p:nvSpPr>
          <p:cNvPr id="4" name="Content Placeholder 3"/>
          <p:cNvSpPr>
            <a:spLocks noGrp="1"/>
          </p:cNvSpPr>
          <p:nvPr>
            <p:ph sz="half" idx="2"/>
          </p:nvPr>
        </p:nvSpPr>
        <p:spPr>
          <a:xfrm>
            <a:off x="840111" y="2505937"/>
            <a:ext cx="5156973" cy="3683823"/>
          </a:xfrm>
          <a:prstGeom prst="rect">
            <a:avLst/>
          </a:prstGeom>
        </p:spPr>
        <p:txBody>
          <a:bodyPr/>
          <a:lstStyle>
            <a:lvl1pPr>
              <a:defRPr>
                <a:solidFill>
                  <a:schemeClr val="tx1">
                    <a:lumMod val="65000"/>
                    <a:lumOff val="35000"/>
                  </a:schemeClr>
                </a:solidFill>
              </a:defRPr>
            </a:lvl1pPr>
            <a:lvl2pPr>
              <a:defRPr>
                <a:solidFill>
                  <a:schemeClr val="tx1">
                    <a:lumMod val="65000"/>
                    <a:lumOff val="35000"/>
                  </a:schemeClr>
                </a:solidFill>
              </a:defRPr>
            </a:lvl2pPr>
            <a:lvl3pPr>
              <a:defRPr>
                <a:solidFill>
                  <a:schemeClr val="tx1">
                    <a:lumMod val="65000"/>
                    <a:lumOff val="35000"/>
                  </a:schemeClr>
                </a:solidFill>
              </a:defRPr>
            </a:lvl3pPr>
            <a:lvl4pPr>
              <a:defRPr>
                <a:solidFill>
                  <a:schemeClr val="tx1">
                    <a:lumMod val="65000"/>
                    <a:lumOff val="35000"/>
                  </a:schemeClr>
                </a:solidFill>
              </a:defRPr>
            </a:lvl4pPr>
            <a:lvl5pPr>
              <a:defRPr>
                <a:solidFill>
                  <a:schemeClr val="tx1">
                    <a:lumMod val="65000"/>
                    <a:lumOff val="3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70594" y="1681196"/>
            <a:ext cx="5182367" cy="824736"/>
          </a:xfrm>
          <a:prstGeom prst="rect">
            <a:avLst/>
          </a:prstGeom>
        </p:spPr>
        <p:txBody>
          <a:bodyPr anchor="b"/>
          <a:lstStyle>
            <a:lvl1pPr marL="0" indent="0">
              <a:buNone/>
              <a:defRPr sz="3199" b="1">
                <a:solidFill>
                  <a:schemeClr val="tx1">
                    <a:lumMod val="65000"/>
                    <a:lumOff val="35000"/>
                  </a:schemeClr>
                </a:solidFill>
              </a:defRPr>
            </a:lvl1pPr>
            <a:lvl2pPr marL="609452" indent="0">
              <a:buNone/>
              <a:defRPr sz="2665" b="1"/>
            </a:lvl2pPr>
            <a:lvl3pPr marL="1218905" indent="0">
              <a:buNone/>
              <a:defRPr sz="2399" b="1"/>
            </a:lvl3pPr>
            <a:lvl4pPr marL="1828356" indent="0">
              <a:buNone/>
              <a:defRPr sz="2133" b="1"/>
            </a:lvl4pPr>
            <a:lvl5pPr marL="2437808" indent="0">
              <a:buNone/>
              <a:defRPr sz="2133" b="1"/>
            </a:lvl5pPr>
            <a:lvl6pPr marL="3047261" indent="0">
              <a:buNone/>
              <a:defRPr sz="2133" b="1"/>
            </a:lvl6pPr>
            <a:lvl7pPr marL="3656712" indent="0">
              <a:buNone/>
              <a:defRPr sz="2133" b="1"/>
            </a:lvl7pPr>
            <a:lvl8pPr marL="4266165" indent="0">
              <a:buNone/>
              <a:defRPr sz="2133" b="1"/>
            </a:lvl8pPr>
            <a:lvl9pPr marL="4875617" indent="0">
              <a:buNone/>
              <a:defRPr sz="2133" b="1"/>
            </a:lvl9pPr>
          </a:lstStyle>
          <a:p>
            <a:pPr lvl="0"/>
            <a:r>
              <a:rPr lang="en-US" dirty="0"/>
              <a:t>Click to edit Master text styles</a:t>
            </a:r>
          </a:p>
        </p:txBody>
      </p:sp>
      <p:sp>
        <p:nvSpPr>
          <p:cNvPr id="6" name="Content Placeholder 5"/>
          <p:cNvSpPr>
            <a:spLocks noGrp="1"/>
          </p:cNvSpPr>
          <p:nvPr>
            <p:ph sz="quarter" idx="4"/>
          </p:nvPr>
        </p:nvSpPr>
        <p:spPr>
          <a:xfrm>
            <a:off x="6170594" y="2505937"/>
            <a:ext cx="5182367" cy="3683823"/>
          </a:xfrm>
          <a:prstGeom prst="rect">
            <a:avLst/>
          </a:prstGeom>
        </p:spPr>
        <p:txBody>
          <a:bodyPr/>
          <a:lstStyle>
            <a:lvl1pPr>
              <a:defRPr>
                <a:solidFill>
                  <a:schemeClr val="tx1">
                    <a:lumMod val="65000"/>
                    <a:lumOff val="35000"/>
                  </a:schemeClr>
                </a:solidFill>
              </a:defRPr>
            </a:lvl1pPr>
            <a:lvl2pPr>
              <a:defRPr>
                <a:solidFill>
                  <a:schemeClr val="tx1">
                    <a:lumMod val="65000"/>
                    <a:lumOff val="35000"/>
                  </a:schemeClr>
                </a:solidFill>
              </a:defRPr>
            </a:lvl2pPr>
            <a:lvl3pPr>
              <a:defRPr>
                <a:solidFill>
                  <a:schemeClr val="tx1">
                    <a:lumMod val="65000"/>
                    <a:lumOff val="35000"/>
                  </a:schemeClr>
                </a:solidFill>
              </a:defRPr>
            </a:lvl3pPr>
            <a:lvl4pPr>
              <a:defRPr>
                <a:solidFill>
                  <a:schemeClr val="tx1">
                    <a:lumMod val="65000"/>
                    <a:lumOff val="35000"/>
                  </a:schemeClr>
                </a:solidFill>
              </a:defRPr>
            </a:lvl4pPr>
            <a:lvl5pPr>
              <a:defRPr>
                <a:solidFill>
                  <a:schemeClr val="tx1">
                    <a:lumMod val="65000"/>
                    <a:lumOff val="3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Placeholder 1"/>
          <p:cNvSpPr>
            <a:spLocks noGrp="1"/>
          </p:cNvSpPr>
          <p:nvPr>
            <p:ph type="title"/>
          </p:nvPr>
        </p:nvSpPr>
        <p:spPr bwMode="auto">
          <a:xfrm>
            <a:off x="497298" y="655640"/>
            <a:ext cx="10102335" cy="528637"/>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sp>
        <p:nvSpPr>
          <p:cNvPr id="2" name="Footer Placeholder 1"/>
          <p:cNvSpPr>
            <a:spLocks noGrp="1"/>
          </p:cNvSpPr>
          <p:nvPr>
            <p:ph type="ftr" sz="quarter" idx="10"/>
          </p:nvPr>
        </p:nvSpPr>
        <p:spPr/>
        <p:txBody>
          <a:bodyPr/>
          <a:lstStyle/>
          <a:p>
            <a:r>
              <a:rPr lang="en-US">
                <a:solidFill>
                  <a:prstClr val="black">
                    <a:tint val="75000"/>
                  </a:prstClr>
                </a:solidFill>
              </a:rPr>
              <a:t>IBM Confidential</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extCloudEyebrow">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add title</a:t>
            </a:r>
          </a:p>
        </p:txBody>
      </p:sp>
      <p:sp>
        <p:nvSpPr>
          <p:cNvPr id="5" name="TextBox 4"/>
          <p:cNvSpPr txBox="1"/>
          <p:nvPr userDrawn="1"/>
        </p:nvSpPr>
        <p:spPr>
          <a:xfrm>
            <a:off x="417581" y="1185339"/>
            <a:ext cx="9491484" cy="276999"/>
          </a:xfrm>
          <a:prstGeom prst="rect">
            <a:avLst/>
          </a:prstGeom>
          <a:noFill/>
        </p:spPr>
        <p:txBody>
          <a:bodyPr wrap="square" lIns="91423" tIns="45713" rIns="91423" bIns="45713" rtlCol="0">
            <a:spAutoFit/>
          </a:bodyPr>
          <a:lstStyle/>
          <a:p>
            <a:r>
              <a:rPr lang="en-US" sz="1200" kern="0" spc="-31" dirty="0">
                <a:solidFill>
                  <a:srgbClr val="FFFFFF"/>
                </a:solidFill>
                <a:latin typeface="Arial"/>
                <a:cs typeface="Arial"/>
              </a:rPr>
              <a:t>text</a:t>
            </a:r>
          </a:p>
        </p:txBody>
      </p:sp>
      <p:sp>
        <p:nvSpPr>
          <p:cNvPr id="7" name="Text Placeholder 6"/>
          <p:cNvSpPr>
            <a:spLocks noGrp="1"/>
          </p:cNvSpPr>
          <p:nvPr>
            <p:ph type="body" sz="quarter" idx="10"/>
          </p:nvPr>
        </p:nvSpPr>
        <p:spPr>
          <a:xfrm>
            <a:off x="485298" y="1498601"/>
            <a:ext cx="11342379" cy="1510157"/>
          </a:xfrm>
        </p:spPr>
        <p:txBody>
          <a:bodyPr>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1" name="Picture 10"/>
          <p:cNvPicPr>
            <a:picLocks noChangeAspect="1"/>
          </p:cNvPicPr>
          <p:nvPr userDrawn="1"/>
        </p:nvPicPr>
        <p:blipFill>
          <a:blip r:embed="rId2" cstate="print"/>
          <a:stretch>
            <a:fillRect/>
          </a:stretch>
        </p:blipFill>
        <p:spPr>
          <a:xfrm>
            <a:off x="45723" y="6033860"/>
            <a:ext cx="871804" cy="835224"/>
          </a:xfrm>
          <a:prstGeom prst="rect">
            <a:avLst/>
          </a:prstGeom>
        </p:spPr>
      </p:pic>
      <p:grpSp>
        <p:nvGrpSpPr>
          <p:cNvPr id="12" name="Group 11"/>
          <p:cNvGrpSpPr/>
          <p:nvPr userDrawn="1"/>
        </p:nvGrpSpPr>
        <p:grpSpPr>
          <a:xfrm>
            <a:off x="487450" y="268819"/>
            <a:ext cx="506711" cy="172508"/>
            <a:chOff x="360699" y="268817"/>
            <a:chExt cx="506711" cy="172508"/>
          </a:xfrm>
          <a:solidFill>
            <a:schemeClr val="accent1"/>
          </a:solidFill>
        </p:grpSpPr>
        <p:sp>
          <p:nvSpPr>
            <p:cNvPr id="13" name="Rectangle 12"/>
            <p:cNvSpPr/>
            <p:nvPr userDrawn="1"/>
          </p:nvSpPr>
          <p:spPr>
            <a:xfrm>
              <a:off x="501650" y="268817"/>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18"/>
              <a:endParaRPr lang="en-US">
                <a:solidFill>
                  <a:prstClr val="white"/>
                </a:solidFill>
              </a:endParaRPr>
            </a:p>
          </p:txBody>
        </p:sp>
        <p:sp>
          <p:nvSpPr>
            <p:cNvPr id="14" name="Rectangle 13"/>
            <p:cNvSpPr/>
            <p:nvPr userDrawn="1"/>
          </p:nvSpPr>
          <p:spPr>
            <a:xfrm>
              <a:off x="360699" y="382059"/>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18"/>
              <a:endParaRPr lang="en-US">
                <a:solidFill>
                  <a:prstClr val="white"/>
                </a:solidFill>
              </a:endParaRPr>
            </a:p>
          </p:txBody>
        </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Placeholder 1"/>
          <p:cNvSpPr>
            <a:spLocks noGrp="1"/>
          </p:cNvSpPr>
          <p:nvPr>
            <p:ph type="title"/>
          </p:nvPr>
        </p:nvSpPr>
        <p:spPr bwMode="auto">
          <a:xfrm>
            <a:off x="497298" y="655640"/>
            <a:ext cx="10102335" cy="528637"/>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2" name="Footer Placeholder 1"/>
          <p:cNvSpPr>
            <a:spLocks noGrp="1"/>
          </p:cNvSpPr>
          <p:nvPr>
            <p:ph type="ftr" sz="quarter" idx="10"/>
          </p:nvPr>
        </p:nvSpPr>
        <p:spPr/>
        <p:txBody>
          <a:bodyPr/>
          <a:lstStyle/>
          <a:p>
            <a:r>
              <a:rPr lang="en-US">
                <a:solidFill>
                  <a:prstClr val="black">
                    <a:tint val="75000"/>
                  </a:prstClr>
                </a:solidFill>
              </a:rPr>
              <a:t>IBM Confidential</a:t>
            </a: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r>
              <a:rPr lang="en-US">
                <a:solidFill>
                  <a:prstClr val="black">
                    <a:tint val="75000"/>
                  </a:prstClr>
                </a:solidFill>
              </a:rPr>
              <a:t>IBM Confidential</a:t>
            </a: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Rectangle 2"/>
          <p:cNvSpPr/>
          <p:nvPr userDrawn="1"/>
        </p:nvSpPr>
        <p:spPr>
          <a:xfrm>
            <a:off x="112865" y="101601"/>
            <a:ext cx="2528052" cy="462843"/>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191386" eaLnBrk="0" fontAlgn="base" hangingPunct="0">
              <a:spcBef>
                <a:spcPct val="0"/>
              </a:spcBef>
              <a:spcAft>
                <a:spcPct val="0"/>
              </a:spcAft>
            </a:pPr>
            <a:endParaRPr lang="en-US" sz="2266">
              <a:solidFill>
                <a:prstClr val="white"/>
              </a:solidFill>
            </a:endParaRPr>
          </a:p>
        </p:txBody>
      </p:sp>
      <p:sp>
        <p:nvSpPr>
          <p:cNvPr id="4" name="Rectangle 3"/>
          <p:cNvSpPr/>
          <p:nvPr userDrawn="1"/>
        </p:nvSpPr>
        <p:spPr>
          <a:xfrm>
            <a:off x="101575" y="564449"/>
            <a:ext cx="12008248" cy="462843"/>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191386" eaLnBrk="0" fontAlgn="base" hangingPunct="0">
              <a:spcBef>
                <a:spcPct val="0"/>
              </a:spcBef>
              <a:spcAft>
                <a:spcPct val="0"/>
              </a:spcAft>
            </a:pPr>
            <a:endParaRPr lang="en-US" sz="2266">
              <a:solidFill>
                <a:prstClr val="white"/>
              </a:solidFill>
            </a:endParaRPr>
          </a:p>
        </p:txBody>
      </p:sp>
      <p:sp>
        <p:nvSpPr>
          <p:cNvPr id="2" name="Footer Placeholder 1"/>
          <p:cNvSpPr>
            <a:spLocks noGrp="1"/>
          </p:cNvSpPr>
          <p:nvPr>
            <p:ph type="ftr" sz="quarter" idx="10"/>
          </p:nvPr>
        </p:nvSpPr>
        <p:spPr/>
        <p:txBody>
          <a:bodyPr/>
          <a:lstStyle/>
          <a:p>
            <a:r>
              <a:rPr lang="en-US">
                <a:solidFill>
                  <a:prstClr val="black">
                    <a:tint val="75000"/>
                  </a:prstClr>
                </a:solidFill>
              </a:rPr>
              <a:t>IBM Confidential</a:t>
            </a: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098" y="456777"/>
            <a:ext cx="3931744" cy="1600835"/>
          </a:xfrm>
          <a:prstGeom prst="rect">
            <a:avLst/>
          </a:prstGeom>
        </p:spPr>
        <p:txBody>
          <a:bodyPr anchor="b"/>
          <a:lstStyle>
            <a:lvl1pPr>
              <a:defRPr sz="4266"/>
            </a:lvl1pPr>
          </a:lstStyle>
          <a:p>
            <a:r>
              <a:rPr lang="en-US"/>
              <a:t>Click to edit Master title style</a:t>
            </a:r>
          </a:p>
        </p:txBody>
      </p:sp>
      <p:sp>
        <p:nvSpPr>
          <p:cNvPr id="3" name="Content Placeholder 2"/>
          <p:cNvSpPr>
            <a:spLocks noGrp="1"/>
          </p:cNvSpPr>
          <p:nvPr>
            <p:ph idx="1"/>
          </p:nvPr>
        </p:nvSpPr>
        <p:spPr>
          <a:xfrm>
            <a:off x="5182369" y="987573"/>
            <a:ext cx="6170593" cy="4874403"/>
          </a:xfrm>
          <a:prstGeom prst="rect">
            <a:avLst/>
          </a:prstGeom>
        </p:spPr>
        <p:txBody>
          <a:bodyPr/>
          <a:lstStyle>
            <a:lvl1pPr>
              <a:defRPr sz="4266">
                <a:solidFill>
                  <a:schemeClr val="tx1">
                    <a:lumMod val="65000"/>
                    <a:lumOff val="35000"/>
                  </a:schemeClr>
                </a:solidFill>
              </a:defRPr>
            </a:lvl1pPr>
            <a:lvl2pPr>
              <a:defRPr sz="3732">
                <a:solidFill>
                  <a:schemeClr val="tx1">
                    <a:lumMod val="65000"/>
                    <a:lumOff val="35000"/>
                  </a:schemeClr>
                </a:solidFill>
              </a:defRPr>
            </a:lvl2pPr>
            <a:lvl3pPr>
              <a:defRPr sz="3199">
                <a:solidFill>
                  <a:schemeClr val="tx1">
                    <a:lumMod val="65000"/>
                    <a:lumOff val="35000"/>
                  </a:schemeClr>
                </a:solidFill>
              </a:defRPr>
            </a:lvl3pPr>
            <a:lvl4pPr>
              <a:defRPr sz="2665">
                <a:solidFill>
                  <a:schemeClr val="tx1">
                    <a:lumMod val="65000"/>
                    <a:lumOff val="35000"/>
                  </a:schemeClr>
                </a:solidFill>
              </a:defRPr>
            </a:lvl4pPr>
            <a:lvl5pPr>
              <a:defRPr sz="2665">
                <a:solidFill>
                  <a:schemeClr val="tx1">
                    <a:lumMod val="65000"/>
                    <a:lumOff val="35000"/>
                  </a:schemeClr>
                </a:solidFill>
              </a:defRPr>
            </a:lvl5pPr>
            <a:lvl6pPr>
              <a:defRPr sz="2665"/>
            </a:lvl6pPr>
            <a:lvl7pPr>
              <a:defRPr sz="2665"/>
            </a:lvl7pPr>
            <a:lvl8pPr>
              <a:defRPr sz="2665"/>
            </a:lvl8pPr>
            <a:lvl9pPr>
              <a:defRPr sz="2665"/>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840098" y="2057620"/>
            <a:ext cx="3931744" cy="3810705"/>
          </a:xfrm>
          <a:prstGeom prst="rect">
            <a:avLst/>
          </a:prstGeom>
        </p:spPr>
        <p:txBody>
          <a:bodyPr/>
          <a:lstStyle>
            <a:lvl1pPr marL="0" indent="0">
              <a:buNone/>
              <a:defRPr sz="2133">
                <a:solidFill>
                  <a:schemeClr val="tx1">
                    <a:lumMod val="65000"/>
                    <a:lumOff val="35000"/>
                  </a:schemeClr>
                </a:solidFill>
              </a:defRPr>
            </a:lvl1pPr>
            <a:lvl2pPr marL="609452" indent="0">
              <a:buNone/>
              <a:defRPr sz="1866"/>
            </a:lvl2pPr>
            <a:lvl3pPr marL="1218905" indent="0">
              <a:buNone/>
              <a:defRPr sz="1600"/>
            </a:lvl3pPr>
            <a:lvl4pPr marL="1828356" indent="0">
              <a:buNone/>
              <a:defRPr sz="1333"/>
            </a:lvl4pPr>
            <a:lvl5pPr marL="2437808" indent="0">
              <a:buNone/>
              <a:defRPr sz="1333"/>
            </a:lvl5pPr>
            <a:lvl6pPr marL="3047261" indent="0">
              <a:buNone/>
              <a:defRPr sz="1333"/>
            </a:lvl6pPr>
            <a:lvl7pPr marL="3656712" indent="0">
              <a:buNone/>
              <a:defRPr sz="1333"/>
            </a:lvl7pPr>
            <a:lvl8pPr marL="4266165" indent="0">
              <a:buNone/>
              <a:defRPr sz="1333"/>
            </a:lvl8pPr>
            <a:lvl9pPr marL="4875617" indent="0">
              <a:buNone/>
              <a:defRPr sz="1333"/>
            </a:lvl9pPr>
          </a:lstStyle>
          <a:p>
            <a:pPr lvl="0"/>
            <a:r>
              <a:rPr lang="en-US" dirty="0"/>
              <a:t>Click to edit Master text styles</a:t>
            </a:r>
          </a:p>
        </p:txBody>
      </p:sp>
      <p:sp>
        <p:nvSpPr>
          <p:cNvPr id="5" name="Footer Placeholder 4"/>
          <p:cNvSpPr>
            <a:spLocks noGrp="1"/>
          </p:cNvSpPr>
          <p:nvPr>
            <p:ph type="ftr" sz="quarter" idx="10"/>
          </p:nvPr>
        </p:nvSpPr>
        <p:spPr/>
        <p:txBody>
          <a:bodyPr/>
          <a:lstStyle/>
          <a:p>
            <a:r>
              <a:rPr lang="en-US">
                <a:solidFill>
                  <a:prstClr val="black">
                    <a:tint val="75000"/>
                  </a:prstClr>
                </a:solidFill>
              </a:rPr>
              <a:t>IBM Confidential</a:t>
            </a: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098" y="456777"/>
            <a:ext cx="3931744" cy="1600835"/>
          </a:xfrm>
          <a:prstGeom prst="rect">
            <a:avLst/>
          </a:prstGeom>
        </p:spPr>
        <p:txBody>
          <a:bodyPr anchor="b"/>
          <a:lstStyle>
            <a:lvl1pPr>
              <a:defRPr sz="4266"/>
            </a:lvl1pPr>
          </a:lstStyle>
          <a:p>
            <a:r>
              <a:rPr lang="en-US"/>
              <a:t>Click to edit Master title style</a:t>
            </a:r>
          </a:p>
        </p:txBody>
      </p:sp>
      <p:sp>
        <p:nvSpPr>
          <p:cNvPr id="3" name="Picture Placeholder 2"/>
          <p:cNvSpPr>
            <a:spLocks noGrp="1"/>
          </p:cNvSpPr>
          <p:nvPr>
            <p:ph type="pic" idx="1"/>
          </p:nvPr>
        </p:nvSpPr>
        <p:spPr>
          <a:xfrm>
            <a:off x="5182369" y="987573"/>
            <a:ext cx="6170593" cy="4874403"/>
          </a:xfrm>
          <a:prstGeom prst="rect">
            <a:avLst/>
          </a:prstGeom>
        </p:spPr>
        <p:txBody>
          <a:bodyPr/>
          <a:lstStyle>
            <a:lvl1pPr marL="0" indent="0">
              <a:buNone/>
              <a:defRPr sz="4266"/>
            </a:lvl1pPr>
            <a:lvl2pPr marL="609452" indent="0">
              <a:buNone/>
              <a:defRPr sz="3732"/>
            </a:lvl2pPr>
            <a:lvl3pPr marL="1218905" indent="0">
              <a:buNone/>
              <a:defRPr sz="3199"/>
            </a:lvl3pPr>
            <a:lvl4pPr marL="1828356" indent="0">
              <a:buNone/>
              <a:defRPr sz="2665"/>
            </a:lvl4pPr>
            <a:lvl5pPr marL="2437808" indent="0">
              <a:buNone/>
              <a:defRPr sz="2665"/>
            </a:lvl5pPr>
            <a:lvl6pPr marL="3047261" indent="0">
              <a:buNone/>
              <a:defRPr sz="2665"/>
            </a:lvl6pPr>
            <a:lvl7pPr marL="3656712" indent="0">
              <a:buNone/>
              <a:defRPr sz="2665"/>
            </a:lvl7pPr>
            <a:lvl8pPr marL="4266165" indent="0">
              <a:buNone/>
              <a:defRPr sz="2665"/>
            </a:lvl8pPr>
            <a:lvl9pPr marL="4875617" indent="0">
              <a:buNone/>
              <a:defRPr sz="2665"/>
            </a:lvl9pPr>
          </a:lstStyle>
          <a:p>
            <a:pPr lvl="0"/>
            <a:endParaRPr lang="en-US" noProof="0"/>
          </a:p>
        </p:txBody>
      </p:sp>
      <p:sp>
        <p:nvSpPr>
          <p:cNvPr id="4" name="Text Placeholder 3"/>
          <p:cNvSpPr>
            <a:spLocks noGrp="1"/>
          </p:cNvSpPr>
          <p:nvPr>
            <p:ph type="body" sz="half" idx="2"/>
          </p:nvPr>
        </p:nvSpPr>
        <p:spPr>
          <a:xfrm>
            <a:off x="840098" y="2057620"/>
            <a:ext cx="3931744" cy="3810705"/>
          </a:xfrm>
          <a:prstGeom prst="rect">
            <a:avLst/>
          </a:prstGeom>
        </p:spPr>
        <p:txBody>
          <a:bodyPr/>
          <a:lstStyle>
            <a:lvl1pPr marL="0" indent="0">
              <a:buNone/>
              <a:defRPr sz="2133">
                <a:solidFill>
                  <a:schemeClr val="tx1">
                    <a:lumMod val="65000"/>
                    <a:lumOff val="35000"/>
                  </a:schemeClr>
                </a:solidFill>
              </a:defRPr>
            </a:lvl1pPr>
            <a:lvl2pPr marL="609452" indent="0">
              <a:buNone/>
              <a:defRPr sz="1866"/>
            </a:lvl2pPr>
            <a:lvl3pPr marL="1218905" indent="0">
              <a:buNone/>
              <a:defRPr sz="1600"/>
            </a:lvl3pPr>
            <a:lvl4pPr marL="1828356" indent="0">
              <a:buNone/>
              <a:defRPr sz="1333"/>
            </a:lvl4pPr>
            <a:lvl5pPr marL="2437808" indent="0">
              <a:buNone/>
              <a:defRPr sz="1333"/>
            </a:lvl5pPr>
            <a:lvl6pPr marL="3047261" indent="0">
              <a:buNone/>
              <a:defRPr sz="1333"/>
            </a:lvl6pPr>
            <a:lvl7pPr marL="3656712" indent="0">
              <a:buNone/>
              <a:defRPr sz="1333"/>
            </a:lvl7pPr>
            <a:lvl8pPr marL="4266165" indent="0">
              <a:buNone/>
              <a:defRPr sz="1333"/>
            </a:lvl8pPr>
            <a:lvl9pPr marL="4875617" indent="0">
              <a:buNone/>
              <a:defRPr sz="1333"/>
            </a:lvl9pPr>
          </a:lstStyle>
          <a:p>
            <a:pPr lvl="0"/>
            <a:r>
              <a:rPr lang="en-US" dirty="0"/>
              <a:t>Click to edit Master text styles</a:t>
            </a:r>
          </a:p>
        </p:txBody>
      </p:sp>
      <p:sp>
        <p:nvSpPr>
          <p:cNvPr id="5" name="Footer Placeholder 4"/>
          <p:cNvSpPr>
            <a:spLocks noGrp="1"/>
          </p:cNvSpPr>
          <p:nvPr>
            <p:ph type="ftr" sz="quarter" idx="10"/>
          </p:nvPr>
        </p:nvSpPr>
        <p:spPr/>
        <p:txBody>
          <a:bodyPr/>
          <a:lstStyle/>
          <a:p>
            <a:r>
              <a:rPr lang="en-US">
                <a:solidFill>
                  <a:prstClr val="black">
                    <a:tint val="75000"/>
                  </a:prstClr>
                </a:solidFill>
              </a:rPr>
              <a:t>IBM Confidential</a:t>
            </a: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7982" y="1825001"/>
            <a:ext cx="10512862" cy="4352071"/>
          </a:xfrm>
          <a:prstGeom prst="rect">
            <a:avLst/>
          </a:prstGeom>
        </p:spPr>
        <p:txBody>
          <a:bodyPr vert="eaVert"/>
          <a:lstStyle>
            <a:lvl1pPr>
              <a:defRPr>
                <a:solidFill>
                  <a:schemeClr val="tx1">
                    <a:lumMod val="65000"/>
                    <a:lumOff val="35000"/>
                  </a:schemeClr>
                </a:solidFill>
              </a:defRPr>
            </a:lvl1pPr>
            <a:lvl2pPr>
              <a:defRPr>
                <a:solidFill>
                  <a:schemeClr val="tx1">
                    <a:lumMod val="65000"/>
                    <a:lumOff val="35000"/>
                  </a:schemeClr>
                </a:solidFill>
              </a:defRPr>
            </a:lvl2pPr>
            <a:lvl3pPr>
              <a:defRPr>
                <a:solidFill>
                  <a:schemeClr val="tx1">
                    <a:lumMod val="65000"/>
                    <a:lumOff val="35000"/>
                  </a:schemeClr>
                </a:solidFill>
              </a:defRPr>
            </a:lvl3pPr>
            <a:lvl4pPr>
              <a:defRPr>
                <a:solidFill>
                  <a:schemeClr val="tx1">
                    <a:lumMod val="65000"/>
                    <a:lumOff val="35000"/>
                  </a:schemeClr>
                </a:solidFill>
              </a:defRPr>
            </a:lvl4pPr>
            <a:lvl5pPr>
              <a:defRPr>
                <a:solidFill>
                  <a:schemeClr val="tx1">
                    <a:lumMod val="65000"/>
                    <a:lumOff val="3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itle Placeholder 1"/>
          <p:cNvSpPr>
            <a:spLocks noGrp="1"/>
          </p:cNvSpPr>
          <p:nvPr>
            <p:ph type="title"/>
          </p:nvPr>
        </p:nvSpPr>
        <p:spPr bwMode="auto">
          <a:xfrm>
            <a:off x="497298" y="655640"/>
            <a:ext cx="10102335" cy="528637"/>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2" name="Footer Placeholder 1"/>
          <p:cNvSpPr>
            <a:spLocks noGrp="1"/>
          </p:cNvSpPr>
          <p:nvPr>
            <p:ph type="ftr" sz="quarter" idx="10"/>
          </p:nvPr>
        </p:nvSpPr>
        <p:spPr/>
        <p:txBody>
          <a:bodyPr/>
          <a:lstStyle/>
          <a:p>
            <a:r>
              <a:rPr lang="en-US">
                <a:solidFill>
                  <a:prstClr val="black">
                    <a:tint val="75000"/>
                  </a:prstClr>
                </a:solidFill>
              </a:rPr>
              <a:t>IBM Confidential</a:t>
            </a: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2631" y="365845"/>
            <a:ext cx="2628214" cy="5811219"/>
          </a:xfrm>
          <a:prstGeom prst="rect">
            <a:avLst/>
          </a:prstGeom>
        </p:spPr>
        <p:txBody>
          <a:bodyPr vert="eaVert"/>
          <a:lstStyle/>
          <a:p>
            <a:r>
              <a:rPr lang="en-US" dirty="0"/>
              <a:t>Click to edit Master title style</a:t>
            </a:r>
          </a:p>
        </p:txBody>
      </p:sp>
      <p:sp>
        <p:nvSpPr>
          <p:cNvPr id="3" name="Vertical Text Placeholder 2"/>
          <p:cNvSpPr>
            <a:spLocks noGrp="1"/>
          </p:cNvSpPr>
          <p:nvPr>
            <p:ph type="body" orient="vert" idx="1"/>
          </p:nvPr>
        </p:nvSpPr>
        <p:spPr>
          <a:xfrm>
            <a:off x="837982" y="365845"/>
            <a:ext cx="7681500" cy="5811219"/>
          </a:xfrm>
          <a:prstGeom prst="rect">
            <a:avLst/>
          </a:prstGeom>
        </p:spPr>
        <p:txBody>
          <a:bodyPr vert="eaVert"/>
          <a:lstStyle>
            <a:lvl1pPr>
              <a:defRPr>
                <a:solidFill>
                  <a:schemeClr val="tx1">
                    <a:lumMod val="65000"/>
                    <a:lumOff val="35000"/>
                  </a:schemeClr>
                </a:solidFill>
              </a:defRPr>
            </a:lvl1pPr>
            <a:lvl2pPr>
              <a:defRPr>
                <a:solidFill>
                  <a:schemeClr val="tx1">
                    <a:lumMod val="65000"/>
                    <a:lumOff val="35000"/>
                  </a:schemeClr>
                </a:solidFill>
              </a:defRPr>
            </a:lvl2pPr>
            <a:lvl3pPr>
              <a:defRPr>
                <a:solidFill>
                  <a:schemeClr val="tx1">
                    <a:lumMod val="65000"/>
                    <a:lumOff val="35000"/>
                  </a:schemeClr>
                </a:solidFill>
              </a:defRPr>
            </a:lvl3pPr>
            <a:lvl4pPr>
              <a:defRPr>
                <a:solidFill>
                  <a:schemeClr val="tx1">
                    <a:lumMod val="65000"/>
                    <a:lumOff val="35000"/>
                  </a:schemeClr>
                </a:solidFill>
              </a:defRPr>
            </a:lvl4pPr>
            <a:lvl5pPr>
              <a:defRPr>
                <a:solidFill>
                  <a:schemeClr val="tx1">
                    <a:lumMod val="65000"/>
                    <a:lumOff val="3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Footer Placeholder 3"/>
          <p:cNvSpPr>
            <a:spLocks noGrp="1"/>
          </p:cNvSpPr>
          <p:nvPr>
            <p:ph type="ftr" sz="quarter" idx="10"/>
          </p:nvPr>
        </p:nvSpPr>
        <p:spPr/>
        <p:txBody>
          <a:bodyPr/>
          <a:lstStyle/>
          <a:p>
            <a:r>
              <a:rPr lang="en-US">
                <a:solidFill>
                  <a:prstClr val="black">
                    <a:tint val="75000"/>
                  </a:prstClr>
                </a:solidFill>
              </a:rPr>
              <a:t>IBM Confidential</a:t>
            </a: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type="title">
  <p:cSld name="Title &amp; Subtitle">
    <p:spTree>
      <p:nvGrpSpPr>
        <p:cNvPr id="1" name=""/>
        <p:cNvGrpSpPr/>
        <p:nvPr/>
      </p:nvGrpSpPr>
      <p:grpSpPr>
        <a:xfrm>
          <a:off x="0" y="0"/>
          <a:ext cx="0" cy="0"/>
          <a:chOff x="0" y="0"/>
          <a:chExt cx="0" cy="0"/>
        </a:xfrm>
      </p:grpSpPr>
      <p:pic>
        <p:nvPicPr>
          <p:cNvPr id="2" name="Picture 1" descr="background2.jpg"/>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12188825" cy="6858000"/>
          </a:xfrm>
          <a:prstGeom prst="rect">
            <a:avLst/>
          </a:prstGeom>
        </p:spPr>
      </p:pic>
      <p:pic>
        <p:nvPicPr>
          <p:cNvPr id="13" name="IBM_8bar_neg_w.png"/>
          <p:cNvPicPr>
            <a:picLocks noChangeAspect="1"/>
          </p:cNvPicPr>
          <p:nvPr/>
        </p:nvPicPr>
        <p:blipFill>
          <a:blip r:embed="rId3" cstate="print"/>
          <a:stretch>
            <a:fillRect/>
          </a:stretch>
        </p:blipFill>
        <p:spPr>
          <a:xfrm>
            <a:off x="10599303" y="6024099"/>
            <a:ext cx="1089000" cy="405500"/>
          </a:xfrm>
          <a:prstGeom prst="rect">
            <a:avLst/>
          </a:prstGeom>
          <a:ln w="12700">
            <a:miter lim="400000"/>
          </a:ln>
        </p:spPr>
      </p:pic>
      <p:pic>
        <p:nvPicPr>
          <p:cNvPr id="14" name="pasted-image.pdf"/>
          <p:cNvPicPr>
            <a:picLocks noChangeAspect="1"/>
          </p:cNvPicPr>
          <p:nvPr/>
        </p:nvPicPr>
        <p:blipFill>
          <a:blip r:embed="rId4" cstate="print"/>
          <a:stretch>
            <a:fillRect/>
          </a:stretch>
        </p:blipFill>
        <p:spPr>
          <a:xfrm>
            <a:off x="928800" y="6215881"/>
            <a:ext cx="1634206" cy="219075"/>
          </a:xfrm>
          <a:prstGeom prst="rect">
            <a:avLst/>
          </a:prstGeom>
          <a:ln w="12700">
            <a:miter lim="400000"/>
          </a:ln>
        </p:spPr>
      </p:pic>
      <p:sp>
        <p:nvSpPr>
          <p:cNvPr id="15" name="Shape 15"/>
          <p:cNvSpPr>
            <a:spLocks noGrp="1"/>
          </p:cNvSpPr>
          <p:nvPr>
            <p:ph type="sldNum" sz="quarter" idx="2"/>
          </p:nvPr>
        </p:nvSpPr>
        <p:spPr>
          <a:xfrm>
            <a:off x="5965833" y="6540504"/>
            <a:ext cx="250813" cy="230832"/>
          </a:xfrm>
          <a:prstGeom prst="rect">
            <a:avLst/>
          </a:prstGeom>
        </p:spPr>
        <p:txBody>
          <a:bodyPr anchor="t"/>
          <a:lstStyle>
            <a:lvl1pPr algn="ctr" defTabSz="412581">
              <a:defRPr sz="1150">
                <a:solidFill>
                  <a:srgbClr val="000000"/>
                </a:solidFill>
                <a:latin typeface="+mn-lt"/>
                <a:ea typeface="+mn-ea"/>
                <a:cs typeface="+mn-cs"/>
                <a:sym typeface="Helvetica Light"/>
              </a:defRPr>
            </a:lvl1pPr>
          </a:lstStyle>
          <a:p>
            <a:pPr eaLnBrk="0" fontAlgn="base" hangingPunct="0">
              <a:spcBef>
                <a:spcPct val="0"/>
              </a:spcBef>
              <a:spcAft>
                <a:spcPct val="0"/>
              </a:spcAft>
            </a:pPr>
            <a:fld id="{86CB4B4D-7CA3-9044-876B-883B54F8677D}" type="slidenum">
              <a:rPr/>
              <a:pPr eaLnBrk="0" fontAlgn="base" hangingPunct="0">
                <a:spcBef>
                  <a:spcPct val="0"/>
                </a:spcBef>
                <a:spcAft>
                  <a:spcPct val="0"/>
                </a:spcAft>
              </a:pPr>
              <a:t>‹#›</a:t>
            </a:fld>
            <a:endParaRPr/>
          </a:p>
        </p:txBody>
      </p:sp>
    </p:spTree>
  </p:cSld>
  <p:clrMapOvr>
    <a:masterClrMapping/>
  </p:clrMapOvr>
  <p:transition spd="med"/>
</p:sldLayout>
</file>

<file path=ppt/slideLayouts/slideLayout3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18690" y="121851"/>
            <a:ext cx="11685190" cy="1143000"/>
          </a:xfrm>
          <a:prstGeom prst="rect">
            <a:avLst/>
          </a:prstGeom>
        </p:spPr>
        <p:txBody>
          <a:bodyPr lIns="34285" tIns="17145" rIns="34285" bIns="17145"/>
          <a:lstStyle/>
          <a:p>
            <a:r>
              <a:rPr lang="en-US"/>
              <a:t>Click to edit Master title style</a:t>
            </a:r>
          </a:p>
        </p:txBody>
      </p:sp>
      <p:sp>
        <p:nvSpPr>
          <p:cNvPr id="3" name="Content Placeholder 2"/>
          <p:cNvSpPr>
            <a:spLocks noGrp="1"/>
          </p:cNvSpPr>
          <p:nvPr>
            <p:ph idx="1"/>
          </p:nvPr>
        </p:nvSpPr>
        <p:spPr>
          <a:xfrm>
            <a:off x="467662" y="1828801"/>
            <a:ext cx="11223876" cy="4275139"/>
          </a:xfrm>
          <a:prstGeom prst="rect">
            <a:avLst/>
          </a:prstGeom>
        </p:spPr>
        <p:txBody>
          <a:bodyPr lIns="34290" tIns="17145" rIns="34290" bIns="17145"/>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spd="med"/>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Only_and_CloudEyebrow">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add title</a:t>
            </a:r>
          </a:p>
        </p:txBody>
      </p:sp>
      <p:pic>
        <p:nvPicPr>
          <p:cNvPr id="7" name="Picture 6"/>
          <p:cNvPicPr>
            <a:picLocks noChangeAspect="1"/>
          </p:cNvPicPr>
          <p:nvPr userDrawn="1"/>
        </p:nvPicPr>
        <p:blipFill>
          <a:blip r:embed="rId2" cstate="print"/>
          <a:stretch>
            <a:fillRect/>
          </a:stretch>
        </p:blipFill>
        <p:spPr>
          <a:xfrm>
            <a:off x="45723" y="6033860"/>
            <a:ext cx="871804" cy="835224"/>
          </a:xfrm>
          <a:prstGeom prst="rect">
            <a:avLst/>
          </a:prstGeom>
        </p:spPr>
      </p:pic>
      <p:grpSp>
        <p:nvGrpSpPr>
          <p:cNvPr id="8" name="Group 7"/>
          <p:cNvGrpSpPr/>
          <p:nvPr userDrawn="1"/>
        </p:nvGrpSpPr>
        <p:grpSpPr>
          <a:xfrm>
            <a:off x="487450" y="268819"/>
            <a:ext cx="506711" cy="172508"/>
            <a:chOff x="360699" y="268817"/>
            <a:chExt cx="506711" cy="172508"/>
          </a:xfrm>
          <a:solidFill>
            <a:schemeClr val="accent1"/>
          </a:solidFill>
        </p:grpSpPr>
        <p:sp>
          <p:nvSpPr>
            <p:cNvPr id="9" name="Rectangle 8"/>
            <p:cNvSpPr/>
            <p:nvPr userDrawn="1"/>
          </p:nvSpPr>
          <p:spPr>
            <a:xfrm>
              <a:off x="501650" y="268817"/>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18"/>
              <a:endParaRPr lang="en-US">
                <a:solidFill>
                  <a:prstClr val="white"/>
                </a:solidFill>
              </a:endParaRPr>
            </a:p>
          </p:txBody>
        </p:sp>
        <p:sp>
          <p:nvSpPr>
            <p:cNvPr id="10" name="Rectangle 9"/>
            <p:cNvSpPr/>
            <p:nvPr userDrawn="1"/>
          </p:nvSpPr>
          <p:spPr>
            <a:xfrm>
              <a:off x="360699" y="382059"/>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18"/>
              <a:endParaRPr lang="en-US">
                <a:solidFill>
                  <a:prstClr val="white"/>
                </a:solidFill>
              </a:endParaRPr>
            </a:p>
          </p:txBody>
        </p:sp>
      </p:gr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3614" y="1122918"/>
            <a:ext cx="9141620" cy="2387505"/>
          </a:xfrm>
          <a:prstGeom prst="rect">
            <a:avLst/>
          </a:prstGeom>
        </p:spPr>
        <p:txBody>
          <a:bodyPr anchor="b"/>
          <a:lstStyle>
            <a:lvl1pPr algn="ctr">
              <a:defRPr sz="7998"/>
            </a:lvl1pPr>
          </a:lstStyle>
          <a:p>
            <a:r>
              <a:rPr lang="en-US" dirty="0"/>
              <a:t>Click to edit Master title style</a:t>
            </a:r>
          </a:p>
        </p:txBody>
      </p:sp>
      <p:sp>
        <p:nvSpPr>
          <p:cNvPr id="3" name="Subtitle 2"/>
          <p:cNvSpPr>
            <a:spLocks noGrp="1"/>
          </p:cNvSpPr>
          <p:nvPr>
            <p:ph type="subTitle" idx="1"/>
          </p:nvPr>
        </p:nvSpPr>
        <p:spPr>
          <a:xfrm>
            <a:off x="1523614" y="3601349"/>
            <a:ext cx="9141620" cy="1655816"/>
          </a:xfrm>
          <a:prstGeom prst="rect">
            <a:avLst/>
          </a:prstGeom>
        </p:spPr>
        <p:txBody>
          <a:bodyPr/>
          <a:lstStyle>
            <a:lvl1pPr marL="0" indent="0" algn="ctr">
              <a:buNone/>
              <a:defRPr sz="3199">
                <a:solidFill>
                  <a:schemeClr val="tx1">
                    <a:lumMod val="65000"/>
                    <a:lumOff val="35000"/>
                  </a:schemeClr>
                </a:solidFill>
              </a:defRPr>
            </a:lvl1pPr>
            <a:lvl2pPr marL="609452" indent="0" algn="ctr">
              <a:buNone/>
              <a:defRPr sz="2665"/>
            </a:lvl2pPr>
            <a:lvl3pPr marL="1218905" indent="0" algn="ctr">
              <a:buNone/>
              <a:defRPr sz="2399"/>
            </a:lvl3pPr>
            <a:lvl4pPr marL="1828356" indent="0" algn="ctr">
              <a:buNone/>
              <a:defRPr sz="2133"/>
            </a:lvl4pPr>
            <a:lvl5pPr marL="2437808" indent="0" algn="ctr">
              <a:buNone/>
              <a:defRPr sz="2133"/>
            </a:lvl5pPr>
            <a:lvl6pPr marL="3047261" indent="0" algn="ctr">
              <a:buNone/>
              <a:defRPr sz="2133"/>
            </a:lvl6pPr>
            <a:lvl7pPr marL="3656712" indent="0" algn="ctr">
              <a:buNone/>
              <a:defRPr sz="2133"/>
            </a:lvl7pPr>
            <a:lvl8pPr marL="4266165" indent="0" algn="ctr">
              <a:buNone/>
              <a:defRPr sz="2133"/>
            </a:lvl8pPr>
            <a:lvl9pPr marL="4875617" indent="0" algn="ctr">
              <a:buNone/>
              <a:defRPr sz="2133"/>
            </a:lvl9pPr>
          </a:lstStyle>
          <a:p>
            <a:r>
              <a:rPr lang="en-US" dirty="0"/>
              <a:t>Click to edit Master subtitle style</a:t>
            </a:r>
          </a:p>
        </p:txBody>
      </p:sp>
      <p:sp>
        <p:nvSpPr>
          <p:cNvPr id="4" name="Footer Placeholder 3"/>
          <p:cNvSpPr>
            <a:spLocks noGrp="1"/>
          </p:cNvSpPr>
          <p:nvPr>
            <p:ph type="ftr" sz="quarter" idx="10"/>
          </p:nvPr>
        </p:nvSpPr>
        <p:spPr/>
        <p:txBody>
          <a:bodyPr/>
          <a:lstStyle/>
          <a:p>
            <a:r>
              <a:rPr lang="en-US">
                <a:solidFill>
                  <a:prstClr val="black">
                    <a:tint val="75000"/>
                  </a:prstClr>
                </a:solidFill>
              </a:rPr>
              <a:t>IBM Confidential</a:t>
            </a: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60092" y="1103631"/>
            <a:ext cx="11254482" cy="5049483"/>
          </a:xfrm>
          <a:prstGeom prst="rect">
            <a:avLst/>
          </a:prstGeom>
        </p:spPr>
        <p:txBody>
          <a:bodyPr/>
          <a:lstStyle>
            <a:lvl1pPr>
              <a:defRPr sz="3333">
                <a:solidFill>
                  <a:schemeClr val="tx1">
                    <a:lumMod val="65000"/>
                    <a:lumOff val="35000"/>
                  </a:schemeClr>
                </a:solidFill>
                <a:latin typeface="+mj-lt"/>
              </a:defRPr>
            </a:lvl1pPr>
            <a:lvl2pPr>
              <a:defRPr>
                <a:solidFill>
                  <a:schemeClr val="tx1">
                    <a:lumMod val="65000"/>
                    <a:lumOff val="35000"/>
                  </a:schemeClr>
                </a:solidFill>
                <a:latin typeface="+mj-lt"/>
              </a:defRPr>
            </a:lvl2pPr>
            <a:lvl3pPr>
              <a:defRPr>
                <a:solidFill>
                  <a:schemeClr val="tx1">
                    <a:lumMod val="65000"/>
                    <a:lumOff val="35000"/>
                  </a:schemeClr>
                </a:solidFill>
                <a:latin typeface="+mj-lt"/>
              </a:defRPr>
            </a:lvl3pPr>
            <a:lvl4pPr>
              <a:defRPr>
                <a:solidFill>
                  <a:schemeClr val="tx1">
                    <a:lumMod val="65000"/>
                    <a:lumOff val="35000"/>
                  </a:schemeClr>
                </a:solidFill>
                <a:latin typeface="+mj-lt"/>
              </a:defRPr>
            </a:lvl4pPr>
            <a:lvl5pPr>
              <a:defRPr>
                <a:solidFill>
                  <a:schemeClr val="tx1">
                    <a:lumMod val="65000"/>
                    <a:lumOff val="35000"/>
                  </a:schemeClr>
                </a:solidFill>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itle Placeholder 1"/>
          <p:cNvSpPr>
            <a:spLocks noGrp="1"/>
          </p:cNvSpPr>
          <p:nvPr>
            <p:ph type="title"/>
          </p:nvPr>
        </p:nvSpPr>
        <p:spPr bwMode="auto">
          <a:xfrm>
            <a:off x="406295" y="76200"/>
            <a:ext cx="10102335" cy="528637"/>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sp>
        <p:nvSpPr>
          <p:cNvPr id="2" name="Footer Placeholder 1"/>
          <p:cNvSpPr>
            <a:spLocks noGrp="1"/>
          </p:cNvSpPr>
          <p:nvPr>
            <p:ph type="ftr" sz="quarter" idx="10"/>
          </p:nvPr>
        </p:nvSpPr>
        <p:spPr/>
        <p:txBody>
          <a:bodyPr/>
          <a:lstStyle/>
          <a:p>
            <a:r>
              <a:rPr lang="en-US">
                <a:solidFill>
                  <a:prstClr val="black">
                    <a:tint val="75000"/>
                  </a:prstClr>
                </a:solidFill>
              </a:rPr>
              <a:t>IBM Confidential</a:t>
            </a: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634" y="1708690"/>
            <a:ext cx="10512862" cy="2852743"/>
          </a:xfrm>
          <a:prstGeom prst="rect">
            <a:avLst/>
          </a:prstGeom>
        </p:spPr>
        <p:txBody>
          <a:bodyPr anchor="b"/>
          <a:lstStyle>
            <a:lvl1pPr>
              <a:defRPr sz="7998"/>
            </a:lvl1pPr>
          </a:lstStyle>
          <a:p>
            <a:r>
              <a:rPr lang="en-US"/>
              <a:t>Click to edit Master title style</a:t>
            </a:r>
          </a:p>
        </p:txBody>
      </p:sp>
      <p:sp>
        <p:nvSpPr>
          <p:cNvPr id="3" name="Text Placeholder 2"/>
          <p:cNvSpPr>
            <a:spLocks noGrp="1"/>
          </p:cNvSpPr>
          <p:nvPr>
            <p:ph type="body" idx="1"/>
          </p:nvPr>
        </p:nvSpPr>
        <p:spPr>
          <a:xfrm>
            <a:off x="831634" y="4588921"/>
            <a:ext cx="10512862" cy="1501443"/>
          </a:xfrm>
          <a:prstGeom prst="rect">
            <a:avLst/>
          </a:prstGeom>
        </p:spPr>
        <p:txBody>
          <a:bodyPr/>
          <a:lstStyle>
            <a:lvl1pPr marL="0" indent="0">
              <a:buNone/>
              <a:defRPr sz="3199">
                <a:solidFill>
                  <a:schemeClr val="tx1">
                    <a:lumMod val="65000"/>
                    <a:lumOff val="35000"/>
                  </a:schemeClr>
                </a:solidFill>
              </a:defRPr>
            </a:lvl1pPr>
            <a:lvl2pPr marL="609452" indent="0">
              <a:buNone/>
              <a:defRPr sz="2665">
                <a:solidFill>
                  <a:schemeClr val="tx1">
                    <a:tint val="75000"/>
                  </a:schemeClr>
                </a:solidFill>
              </a:defRPr>
            </a:lvl2pPr>
            <a:lvl3pPr marL="1218905" indent="0">
              <a:buNone/>
              <a:defRPr sz="2399">
                <a:solidFill>
                  <a:schemeClr val="tx1">
                    <a:tint val="75000"/>
                  </a:schemeClr>
                </a:solidFill>
              </a:defRPr>
            </a:lvl3pPr>
            <a:lvl4pPr marL="1828356" indent="0">
              <a:buNone/>
              <a:defRPr sz="2133">
                <a:solidFill>
                  <a:schemeClr val="tx1">
                    <a:tint val="75000"/>
                  </a:schemeClr>
                </a:solidFill>
              </a:defRPr>
            </a:lvl4pPr>
            <a:lvl5pPr marL="2437808" indent="0">
              <a:buNone/>
              <a:defRPr sz="2133">
                <a:solidFill>
                  <a:schemeClr val="tx1">
                    <a:tint val="75000"/>
                  </a:schemeClr>
                </a:solidFill>
              </a:defRPr>
            </a:lvl5pPr>
            <a:lvl6pPr marL="3047261" indent="0">
              <a:buNone/>
              <a:defRPr sz="2133">
                <a:solidFill>
                  <a:schemeClr val="tx1">
                    <a:tint val="75000"/>
                  </a:schemeClr>
                </a:solidFill>
              </a:defRPr>
            </a:lvl6pPr>
            <a:lvl7pPr marL="3656712" indent="0">
              <a:buNone/>
              <a:defRPr sz="2133">
                <a:solidFill>
                  <a:schemeClr val="tx1">
                    <a:tint val="75000"/>
                  </a:schemeClr>
                </a:solidFill>
              </a:defRPr>
            </a:lvl7pPr>
            <a:lvl8pPr marL="4266165" indent="0">
              <a:buNone/>
              <a:defRPr sz="2133">
                <a:solidFill>
                  <a:schemeClr val="tx1">
                    <a:tint val="75000"/>
                  </a:schemeClr>
                </a:solidFill>
              </a:defRPr>
            </a:lvl8pPr>
            <a:lvl9pPr marL="4875617" indent="0">
              <a:buNone/>
              <a:defRPr sz="2133">
                <a:solidFill>
                  <a:schemeClr val="tx1">
                    <a:tint val="75000"/>
                  </a:schemeClr>
                </a:solidFill>
              </a:defRPr>
            </a:lvl9pPr>
          </a:lstStyle>
          <a:p>
            <a:pPr lvl="0"/>
            <a:r>
              <a:rPr lang="en-US" dirty="0"/>
              <a:t>Click to edit Master text styles</a:t>
            </a:r>
          </a:p>
        </p:txBody>
      </p:sp>
      <p:sp>
        <p:nvSpPr>
          <p:cNvPr id="4" name="Footer Placeholder 3"/>
          <p:cNvSpPr>
            <a:spLocks noGrp="1"/>
          </p:cNvSpPr>
          <p:nvPr>
            <p:ph type="ftr" sz="quarter" idx="10"/>
          </p:nvPr>
        </p:nvSpPr>
        <p:spPr/>
        <p:txBody>
          <a:bodyPr/>
          <a:lstStyle/>
          <a:p>
            <a:r>
              <a:rPr lang="en-US">
                <a:solidFill>
                  <a:prstClr val="black">
                    <a:tint val="75000"/>
                  </a:prstClr>
                </a:solidFill>
              </a:rPr>
              <a:t>IBM Confidential</a:t>
            </a: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837982" y="1825001"/>
            <a:ext cx="5154857" cy="4352071"/>
          </a:xfrm>
          <a:prstGeom prst="rect">
            <a:avLst/>
          </a:prstGeom>
        </p:spPr>
        <p:txBody>
          <a:bodyPr/>
          <a:lstStyle>
            <a:lvl1pPr>
              <a:defRPr>
                <a:solidFill>
                  <a:schemeClr val="tx1">
                    <a:lumMod val="65000"/>
                    <a:lumOff val="35000"/>
                  </a:schemeClr>
                </a:solidFill>
              </a:defRPr>
            </a:lvl1pPr>
            <a:lvl2pPr>
              <a:defRPr>
                <a:solidFill>
                  <a:schemeClr val="tx1">
                    <a:lumMod val="65000"/>
                    <a:lumOff val="35000"/>
                  </a:schemeClr>
                </a:solidFill>
              </a:defRPr>
            </a:lvl2pPr>
            <a:lvl3pPr>
              <a:defRPr>
                <a:solidFill>
                  <a:schemeClr val="tx1">
                    <a:lumMod val="65000"/>
                    <a:lumOff val="35000"/>
                  </a:schemeClr>
                </a:solidFill>
              </a:defRPr>
            </a:lvl3pPr>
            <a:lvl4pPr>
              <a:defRPr>
                <a:solidFill>
                  <a:schemeClr val="tx1">
                    <a:lumMod val="65000"/>
                    <a:lumOff val="35000"/>
                  </a:schemeClr>
                </a:solidFill>
              </a:defRPr>
            </a:lvl4pPr>
            <a:lvl5pPr>
              <a:defRPr>
                <a:solidFill>
                  <a:schemeClr val="tx1">
                    <a:lumMod val="65000"/>
                    <a:lumOff val="3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95986" y="1825001"/>
            <a:ext cx="5154857" cy="4352071"/>
          </a:xfrm>
          <a:prstGeom prst="rect">
            <a:avLst/>
          </a:prstGeom>
        </p:spPr>
        <p:txBody>
          <a:bodyPr/>
          <a:lstStyle>
            <a:lvl1pPr>
              <a:defRPr>
                <a:solidFill>
                  <a:schemeClr val="tx1">
                    <a:lumMod val="65000"/>
                    <a:lumOff val="35000"/>
                  </a:schemeClr>
                </a:solidFill>
              </a:defRPr>
            </a:lvl1pPr>
            <a:lvl2pPr>
              <a:defRPr>
                <a:solidFill>
                  <a:schemeClr val="tx1">
                    <a:lumMod val="65000"/>
                    <a:lumOff val="35000"/>
                  </a:schemeClr>
                </a:solidFill>
              </a:defRPr>
            </a:lvl2pPr>
            <a:lvl3pPr>
              <a:defRPr>
                <a:solidFill>
                  <a:schemeClr val="tx1">
                    <a:lumMod val="65000"/>
                    <a:lumOff val="35000"/>
                  </a:schemeClr>
                </a:solidFill>
              </a:defRPr>
            </a:lvl3pPr>
            <a:lvl4pPr>
              <a:defRPr>
                <a:solidFill>
                  <a:schemeClr val="tx1">
                    <a:lumMod val="65000"/>
                    <a:lumOff val="35000"/>
                  </a:schemeClr>
                </a:solidFill>
              </a:defRPr>
            </a:lvl4pPr>
            <a:lvl5pPr>
              <a:defRPr>
                <a:solidFill>
                  <a:schemeClr val="tx1">
                    <a:lumMod val="65000"/>
                    <a:lumOff val="3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itle Placeholder 1"/>
          <p:cNvSpPr>
            <a:spLocks noGrp="1"/>
          </p:cNvSpPr>
          <p:nvPr>
            <p:ph type="title"/>
          </p:nvPr>
        </p:nvSpPr>
        <p:spPr bwMode="auto">
          <a:xfrm>
            <a:off x="497298" y="655640"/>
            <a:ext cx="10102335" cy="528637"/>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2" name="Footer Placeholder 1"/>
          <p:cNvSpPr>
            <a:spLocks noGrp="1"/>
          </p:cNvSpPr>
          <p:nvPr>
            <p:ph type="ftr" sz="quarter" idx="10"/>
          </p:nvPr>
        </p:nvSpPr>
        <p:spPr/>
        <p:txBody>
          <a:bodyPr/>
          <a:lstStyle/>
          <a:p>
            <a:r>
              <a:rPr lang="en-US">
                <a:solidFill>
                  <a:prstClr val="black">
                    <a:tint val="75000"/>
                  </a:prstClr>
                </a:solidFill>
              </a:rPr>
              <a:t>IBM Confidential</a:t>
            </a: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40111" y="1681196"/>
            <a:ext cx="5156973" cy="824736"/>
          </a:xfrm>
          <a:prstGeom prst="rect">
            <a:avLst/>
          </a:prstGeom>
        </p:spPr>
        <p:txBody>
          <a:bodyPr anchor="b"/>
          <a:lstStyle>
            <a:lvl1pPr marL="0" indent="0">
              <a:buNone/>
              <a:defRPr sz="3199" b="1">
                <a:solidFill>
                  <a:schemeClr val="tx1">
                    <a:lumMod val="65000"/>
                    <a:lumOff val="35000"/>
                  </a:schemeClr>
                </a:solidFill>
              </a:defRPr>
            </a:lvl1pPr>
            <a:lvl2pPr marL="609452" indent="0">
              <a:buNone/>
              <a:defRPr sz="2665" b="1"/>
            </a:lvl2pPr>
            <a:lvl3pPr marL="1218905" indent="0">
              <a:buNone/>
              <a:defRPr sz="2399" b="1"/>
            </a:lvl3pPr>
            <a:lvl4pPr marL="1828356" indent="0">
              <a:buNone/>
              <a:defRPr sz="2133" b="1"/>
            </a:lvl4pPr>
            <a:lvl5pPr marL="2437808" indent="0">
              <a:buNone/>
              <a:defRPr sz="2133" b="1"/>
            </a:lvl5pPr>
            <a:lvl6pPr marL="3047261" indent="0">
              <a:buNone/>
              <a:defRPr sz="2133" b="1"/>
            </a:lvl6pPr>
            <a:lvl7pPr marL="3656712" indent="0">
              <a:buNone/>
              <a:defRPr sz="2133" b="1"/>
            </a:lvl7pPr>
            <a:lvl8pPr marL="4266165" indent="0">
              <a:buNone/>
              <a:defRPr sz="2133" b="1"/>
            </a:lvl8pPr>
            <a:lvl9pPr marL="4875617" indent="0">
              <a:buNone/>
              <a:defRPr sz="2133" b="1"/>
            </a:lvl9pPr>
          </a:lstStyle>
          <a:p>
            <a:pPr lvl="0"/>
            <a:r>
              <a:rPr lang="en-US" dirty="0"/>
              <a:t>Click to edit Master text styles</a:t>
            </a:r>
          </a:p>
        </p:txBody>
      </p:sp>
      <p:sp>
        <p:nvSpPr>
          <p:cNvPr id="4" name="Content Placeholder 3"/>
          <p:cNvSpPr>
            <a:spLocks noGrp="1"/>
          </p:cNvSpPr>
          <p:nvPr>
            <p:ph sz="half" idx="2"/>
          </p:nvPr>
        </p:nvSpPr>
        <p:spPr>
          <a:xfrm>
            <a:off x="840111" y="2505937"/>
            <a:ext cx="5156973" cy="3683823"/>
          </a:xfrm>
          <a:prstGeom prst="rect">
            <a:avLst/>
          </a:prstGeom>
        </p:spPr>
        <p:txBody>
          <a:bodyPr/>
          <a:lstStyle>
            <a:lvl1pPr>
              <a:defRPr>
                <a:solidFill>
                  <a:schemeClr val="tx1">
                    <a:lumMod val="65000"/>
                    <a:lumOff val="35000"/>
                  </a:schemeClr>
                </a:solidFill>
              </a:defRPr>
            </a:lvl1pPr>
            <a:lvl2pPr>
              <a:defRPr>
                <a:solidFill>
                  <a:schemeClr val="tx1">
                    <a:lumMod val="65000"/>
                    <a:lumOff val="35000"/>
                  </a:schemeClr>
                </a:solidFill>
              </a:defRPr>
            </a:lvl2pPr>
            <a:lvl3pPr>
              <a:defRPr>
                <a:solidFill>
                  <a:schemeClr val="tx1">
                    <a:lumMod val="65000"/>
                    <a:lumOff val="35000"/>
                  </a:schemeClr>
                </a:solidFill>
              </a:defRPr>
            </a:lvl3pPr>
            <a:lvl4pPr>
              <a:defRPr>
                <a:solidFill>
                  <a:schemeClr val="tx1">
                    <a:lumMod val="65000"/>
                    <a:lumOff val="35000"/>
                  </a:schemeClr>
                </a:solidFill>
              </a:defRPr>
            </a:lvl4pPr>
            <a:lvl5pPr>
              <a:defRPr>
                <a:solidFill>
                  <a:schemeClr val="tx1">
                    <a:lumMod val="65000"/>
                    <a:lumOff val="3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70594" y="1681196"/>
            <a:ext cx="5182367" cy="824736"/>
          </a:xfrm>
          <a:prstGeom prst="rect">
            <a:avLst/>
          </a:prstGeom>
        </p:spPr>
        <p:txBody>
          <a:bodyPr anchor="b"/>
          <a:lstStyle>
            <a:lvl1pPr marL="0" indent="0">
              <a:buNone/>
              <a:defRPr sz="3199" b="1">
                <a:solidFill>
                  <a:schemeClr val="tx1">
                    <a:lumMod val="65000"/>
                    <a:lumOff val="35000"/>
                  </a:schemeClr>
                </a:solidFill>
              </a:defRPr>
            </a:lvl1pPr>
            <a:lvl2pPr marL="609452" indent="0">
              <a:buNone/>
              <a:defRPr sz="2665" b="1"/>
            </a:lvl2pPr>
            <a:lvl3pPr marL="1218905" indent="0">
              <a:buNone/>
              <a:defRPr sz="2399" b="1"/>
            </a:lvl3pPr>
            <a:lvl4pPr marL="1828356" indent="0">
              <a:buNone/>
              <a:defRPr sz="2133" b="1"/>
            </a:lvl4pPr>
            <a:lvl5pPr marL="2437808" indent="0">
              <a:buNone/>
              <a:defRPr sz="2133" b="1"/>
            </a:lvl5pPr>
            <a:lvl6pPr marL="3047261" indent="0">
              <a:buNone/>
              <a:defRPr sz="2133" b="1"/>
            </a:lvl6pPr>
            <a:lvl7pPr marL="3656712" indent="0">
              <a:buNone/>
              <a:defRPr sz="2133" b="1"/>
            </a:lvl7pPr>
            <a:lvl8pPr marL="4266165" indent="0">
              <a:buNone/>
              <a:defRPr sz="2133" b="1"/>
            </a:lvl8pPr>
            <a:lvl9pPr marL="4875617" indent="0">
              <a:buNone/>
              <a:defRPr sz="2133" b="1"/>
            </a:lvl9pPr>
          </a:lstStyle>
          <a:p>
            <a:pPr lvl="0"/>
            <a:r>
              <a:rPr lang="en-US" dirty="0"/>
              <a:t>Click to edit Master text styles</a:t>
            </a:r>
          </a:p>
        </p:txBody>
      </p:sp>
      <p:sp>
        <p:nvSpPr>
          <p:cNvPr id="6" name="Content Placeholder 5"/>
          <p:cNvSpPr>
            <a:spLocks noGrp="1"/>
          </p:cNvSpPr>
          <p:nvPr>
            <p:ph sz="quarter" idx="4"/>
          </p:nvPr>
        </p:nvSpPr>
        <p:spPr>
          <a:xfrm>
            <a:off x="6170594" y="2505937"/>
            <a:ext cx="5182367" cy="3683823"/>
          </a:xfrm>
          <a:prstGeom prst="rect">
            <a:avLst/>
          </a:prstGeom>
        </p:spPr>
        <p:txBody>
          <a:bodyPr/>
          <a:lstStyle>
            <a:lvl1pPr>
              <a:defRPr>
                <a:solidFill>
                  <a:schemeClr val="tx1">
                    <a:lumMod val="65000"/>
                    <a:lumOff val="35000"/>
                  </a:schemeClr>
                </a:solidFill>
              </a:defRPr>
            </a:lvl1pPr>
            <a:lvl2pPr>
              <a:defRPr>
                <a:solidFill>
                  <a:schemeClr val="tx1">
                    <a:lumMod val="65000"/>
                    <a:lumOff val="35000"/>
                  </a:schemeClr>
                </a:solidFill>
              </a:defRPr>
            </a:lvl2pPr>
            <a:lvl3pPr>
              <a:defRPr>
                <a:solidFill>
                  <a:schemeClr val="tx1">
                    <a:lumMod val="65000"/>
                    <a:lumOff val="35000"/>
                  </a:schemeClr>
                </a:solidFill>
              </a:defRPr>
            </a:lvl3pPr>
            <a:lvl4pPr>
              <a:defRPr>
                <a:solidFill>
                  <a:schemeClr val="tx1">
                    <a:lumMod val="65000"/>
                    <a:lumOff val="35000"/>
                  </a:schemeClr>
                </a:solidFill>
              </a:defRPr>
            </a:lvl4pPr>
            <a:lvl5pPr>
              <a:defRPr>
                <a:solidFill>
                  <a:schemeClr val="tx1">
                    <a:lumMod val="65000"/>
                    <a:lumOff val="3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Placeholder 1"/>
          <p:cNvSpPr>
            <a:spLocks noGrp="1"/>
          </p:cNvSpPr>
          <p:nvPr>
            <p:ph type="title"/>
          </p:nvPr>
        </p:nvSpPr>
        <p:spPr bwMode="auto">
          <a:xfrm>
            <a:off x="497298" y="655640"/>
            <a:ext cx="10102335" cy="528637"/>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sp>
        <p:nvSpPr>
          <p:cNvPr id="2" name="Footer Placeholder 1"/>
          <p:cNvSpPr>
            <a:spLocks noGrp="1"/>
          </p:cNvSpPr>
          <p:nvPr>
            <p:ph type="ftr" sz="quarter" idx="10"/>
          </p:nvPr>
        </p:nvSpPr>
        <p:spPr/>
        <p:txBody>
          <a:bodyPr/>
          <a:lstStyle/>
          <a:p>
            <a:r>
              <a:rPr lang="en-US">
                <a:solidFill>
                  <a:prstClr val="black">
                    <a:tint val="75000"/>
                  </a:prstClr>
                </a:solidFill>
              </a:rPr>
              <a:t>IBM Confidential</a:t>
            </a: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Placeholder 1"/>
          <p:cNvSpPr>
            <a:spLocks noGrp="1"/>
          </p:cNvSpPr>
          <p:nvPr>
            <p:ph type="title"/>
          </p:nvPr>
        </p:nvSpPr>
        <p:spPr bwMode="auto">
          <a:xfrm>
            <a:off x="497298" y="655640"/>
            <a:ext cx="10102335" cy="528637"/>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2" name="Footer Placeholder 1"/>
          <p:cNvSpPr>
            <a:spLocks noGrp="1"/>
          </p:cNvSpPr>
          <p:nvPr>
            <p:ph type="ftr" sz="quarter" idx="10"/>
          </p:nvPr>
        </p:nvSpPr>
        <p:spPr/>
        <p:txBody>
          <a:bodyPr/>
          <a:lstStyle/>
          <a:p>
            <a:r>
              <a:rPr lang="en-US">
                <a:solidFill>
                  <a:prstClr val="black">
                    <a:tint val="75000"/>
                  </a:prstClr>
                </a:solidFill>
              </a:rPr>
              <a:t>IBM Confidential</a:t>
            </a: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r>
              <a:rPr lang="en-US">
                <a:solidFill>
                  <a:prstClr val="black">
                    <a:tint val="75000"/>
                  </a:prstClr>
                </a:solidFill>
              </a:rPr>
              <a:t>IBM Confidential</a:t>
            </a: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Rectangle 2"/>
          <p:cNvSpPr/>
          <p:nvPr userDrawn="1"/>
        </p:nvSpPr>
        <p:spPr>
          <a:xfrm>
            <a:off x="112865" y="101601"/>
            <a:ext cx="2528052" cy="462843"/>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191386" eaLnBrk="0" fontAlgn="base" hangingPunct="0">
              <a:spcBef>
                <a:spcPct val="0"/>
              </a:spcBef>
              <a:spcAft>
                <a:spcPct val="0"/>
              </a:spcAft>
            </a:pPr>
            <a:endParaRPr lang="en-US" sz="2266">
              <a:solidFill>
                <a:prstClr val="white"/>
              </a:solidFill>
            </a:endParaRPr>
          </a:p>
        </p:txBody>
      </p:sp>
      <p:sp>
        <p:nvSpPr>
          <p:cNvPr id="4" name="Rectangle 3"/>
          <p:cNvSpPr/>
          <p:nvPr userDrawn="1"/>
        </p:nvSpPr>
        <p:spPr>
          <a:xfrm>
            <a:off x="101575" y="564449"/>
            <a:ext cx="12008248" cy="462843"/>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191386" eaLnBrk="0" fontAlgn="base" hangingPunct="0">
              <a:spcBef>
                <a:spcPct val="0"/>
              </a:spcBef>
              <a:spcAft>
                <a:spcPct val="0"/>
              </a:spcAft>
            </a:pPr>
            <a:endParaRPr lang="en-US" sz="2266">
              <a:solidFill>
                <a:prstClr val="white"/>
              </a:solidFill>
            </a:endParaRPr>
          </a:p>
        </p:txBody>
      </p:sp>
      <p:sp>
        <p:nvSpPr>
          <p:cNvPr id="2" name="Footer Placeholder 1"/>
          <p:cNvSpPr>
            <a:spLocks noGrp="1"/>
          </p:cNvSpPr>
          <p:nvPr>
            <p:ph type="ftr" sz="quarter" idx="10"/>
          </p:nvPr>
        </p:nvSpPr>
        <p:spPr/>
        <p:txBody>
          <a:bodyPr/>
          <a:lstStyle/>
          <a:p>
            <a:r>
              <a:rPr lang="en-US">
                <a:solidFill>
                  <a:prstClr val="black">
                    <a:tint val="75000"/>
                  </a:prstClr>
                </a:solidFill>
              </a:rPr>
              <a:t>IBM Confidential</a:t>
            </a: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098" y="456777"/>
            <a:ext cx="3931744" cy="1600835"/>
          </a:xfrm>
          <a:prstGeom prst="rect">
            <a:avLst/>
          </a:prstGeom>
        </p:spPr>
        <p:txBody>
          <a:bodyPr anchor="b"/>
          <a:lstStyle>
            <a:lvl1pPr>
              <a:defRPr sz="4266"/>
            </a:lvl1pPr>
          </a:lstStyle>
          <a:p>
            <a:r>
              <a:rPr lang="en-US"/>
              <a:t>Click to edit Master title style</a:t>
            </a:r>
          </a:p>
        </p:txBody>
      </p:sp>
      <p:sp>
        <p:nvSpPr>
          <p:cNvPr id="3" name="Content Placeholder 2"/>
          <p:cNvSpPr>
            <a:spLocks noGrp="1"/>
          </p:cNvSpPr>
          <p:nvPr>
            <p:ph idx="1"/>
          </p:nvPr>
        </p:nvSpPr>
        <p:spPr>
          <a:xfrm>
            <a:off x="5182369" y="987573"/>
            <a:ext cx="6170593" cy="4874403"/>
          </a:xfrm>
          <a:prstGeom prst="rect">
            <a:avLst/>
          </a:prstGeom>
        </p:spPr>
        <p:txBody>
          <a:bodyPr/>
          <a:lstStyle>
            <a:lvl1pPr>
              <a:defRPr sz="4266">
                <a:solidFill>
                  <a:schemeClr val="tx1">
                    <a:lumMod val="65000"/>
                    <a:lumOff val="35000"/>
                  </a:schemeClr>
                </a:solidFill>
              </a:defRPr>
            </a:lvl1pPr>
            <a:lvl2pPr>
              <a:defRPr sz="3732">
                <a:solidFill>
                  <a:schemeClr val="tx1">
                    <a:lumMod val="65000"/>
                    <a:lumOff val="35000"/>
                  </a:schemeClr>
                </a:solidFill>
              </a:defRPr>
            </a:lvl2pPr>
            <a:lvl3pPr>
              <a:defRPr sz="3199">
                <a:solidFill>
                  <a:schemeClr val="tx1">
                    <a:lumMod val="65000"/>
                    <a:lumOff val="35000"/>
                  </a:schemeClr>
                </a:solidFill>
              </a:defRPr>
            </a:lvl3pPr>
            <a:lvl4pPr>
              <a:defRPr sz="2665">
                <a:solidFill>
                  <a:schemeClr val="tx1">
                    <a:lumMod val="65000"/>
                    <a:lumOff val="35000"/>
                  </a:schemeClr>
                </a:solidFill>
              </a:defRPr>
            </a:lvl4pPr>
            <a:lvl5pPr>
              <a:defRPr sz="2665">
                <a:solidFill>
                  <a:schemeClr val="tx1">
                    <a:lumMod val="65000"/>
                    <a:lumOff val="35000"/>
                  </a:schemeClr>
                </a:solidFill>
              </a:defRPr>
            </a:lvl5pPr>
            <a:lvl6pPr>
              <a:defRPr sz="2665"/>
            </a:lvl6pPr>
            <a:lvl7pPr>
              <a:defRPr sz="2665"/>
            </a:lvl7pPr>
            <a:lvl8pPr>
              <a:defRPr sz="2665"/>
            </a:lvl8pPr>
            <a:lvl9pPr>
              <a:defRPr sz="2665"/>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840098" y="2057620"/>
            <a:ext cx="3931744" cy="3810705"/>
          </a:xfrm>
          <a:prstGeom prst="rect">
            <a:avLst/>
          </a:prstGeom>
        </p:spPr>
        <p:txBody>
          <a:bodyPr/>
          <a:lstStyle>
            <a:lvl1pPr marL="0" indent="0">
              <a:buNone/>
              <a:defRPr sz="2133">
                <a:solidFill>
                  <a:schemeClr val="tx1">
                    <a:lumMod val="65000"/>
                    <a:lumOff val="35000"/>
                  </a:schemeClr>
                </a:solidFill>
              </a:defRPr>
            </a:lvl1pPr>
            <a:lvl2pPr marL="609452" indent="0">
              <a:buNone/>
              <a:defRPr sz="1866"/>
            </a:lvl2pPr>
            <a:lvl3pPr marL="1218905" indent="0">
              <a:buNone/>
              <a:defRPr sz="1600"/>
            </a:lvl3pPr>
            <a:lvl4pPr marL="1828356" indent="0">
              <a:buNone/>
              <a:defRPr sz="1333"/>
            </a:lvl4pPr>
            <a:lvl5pPr marL="2437808" indent="0">
              <a:buNone/>
              <a:defRPr sz="1333"/>
            </a:lvl5pPr>
            <a:lvl6pPr marL="3047261" indent="0">
              <a:buNone/>
              <a:defRPr sz="1333"/>
            </a:lvl6pPr>
            <a:lvl7pPr marL="3656712" indent="0">
              <a:buNone/>
              <a:defRPr sz="1333"/>
            </a:lvl7pPr>
            <a:lvl8pPr marL="4266165" indent="0">
              <a:buNone/>
              <a:defRPr sz="1333"/>
            </a:lvl8pPr>
            <a:lvl9pPr marL="4875617" indent="0">
              <a:buNone/>
              <a:defRPr sz="1333"/>
            </a:lvl9pPr>
          </a:lstStyle>
          <a:p>
            <a:pPr lvl="0"/>
            <a:r>
              <a:rPr lang="en-US" dirty="0"/>
              <a:t>Click to edit Master text styles</a:t>
            </a:r>
          </a:p>
        </p:txBody>
      </p:sp>
      <p:sp>
        <p:nvSpPr>
          <p:cNvPr id="5" name="Footer Placeholder 4"/>
          <p:cNvSpPr>
            <a:spLocks noGrp="1"/>
          </p:cNvSpPr>
          <p:nvPr>
            <p:ph type="ftr" sz="quarter" idx="10"/>
          </p:nvPr>
        </p:nvSpPr>
        <p:spPr/>
        <p:txBody>
          <a:bodyPr/>
          <a:lstStyle/>
          <a:p>
            <a:r>
              <a:rPr lang="en-US">
                <a:solidFill>
                  <a:prstClr val="black">
                    <a:tint val="75000"/>
                  </a:prstClr>
                </a:solidFill>
              </a:rPr>
              <a:t>IBM Confidential</a:t>
            </a: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098" y="456777"/>
            <a:ext cx="3931744" cy="1600835"/>
          </a:xfrm>
          <a:prstGeom prst="rect">
            <a:avLst/>
          </a:prstGeom>
        </p:spPr>
        <p:txBody>
          <a:bodyPr anchor="b"/>
          <a:lstStyle>
            <a:lvl1pPr>
              <a:defRPr sz="4266"/>
            </a:lvl1pPr>
          </a:lstStyle>
          <a:p>
            <a:r>
              <a:rPr lang="en-US"/>
              <a:t>Click to edit Master title style</a:t>
            </a:r>
          </a:p>
        </p:txBody>
      </p:sp>
      <p:sp>
        <p:nvSpPr>
          <p:cNvPr id="3" name="Picture Placeholder 2"/>
          <p:cNvSpPr>
            <a:spLocks noGrp="1"/>
          </p:cNvSpPr>
          <p:nvPr>
            <p:ph type="pic" idx="1"/>
          </p:nvPr>
        </p:nvSpPr>
        <p:spPr>
          <a:xfrm>
            <a:off x="5182369" y="987573"/>
            <a:ext cx="6170593" cy="4874403"/>
          </a:xfrm>
          <a:prstGeom prst="rect">
            <a:avLst/>
          </a:prstGeom>
        </p:spPr>
        <p:txBody>
          <a:bodyPr/>
          <a:lstStyle>
            <a:lvl1pPr marL="0" indent="0">
              <a:buNone/>
              <a:defRPr sz="4266"/>
            </a:lvl1pPr>
            <a:lvl2pPr marL="609452" indent="0">
              <a:buNone/>
              <a:defRPr sz="3732"/>
            </a:lvl2pPr>
            <a:lvl3pPr marL="1218905" indent="0">
              <a:buNone/>
              <a:defRPr sz="3199"/>
            </a:lvl3pPr>
            <a:lvl4pPr marL="1828356" indent="0">
              <a:buNone/>
              <a:defRPr sz="2665"/>
            </a:lvl4pPr>
            <a:lvl5pPr marL="2437808" indent="0">
              <a:buNone/>
              <a:defRPr sz="2665"/>
            </a:lvl5pPr>
            <a:lvl6pPr marL="3047261" indent="0">
              <a:buNone/>
              <a:defRPr sz="2665"/>
            </a:lvl6pPr>
            <a:lvl7pPr marL="3656712" indent="0">
              <a:buNone/>
              <a:defRPr sz="2665"/>
            </a:lvl7pPr>
            <a:lvl8pPr marL="4266165" indent="0">
              <a:buNone/>
              <a:defRPr sz="2665"/>
            </a:lvl8pPr>
            <a:lvl9pPr marL="4875617" indent="0">
              <a:buNone/>
              <a:defRPr sz="2665"/>
            </a:lvl9pPr>
          </a:lstStyle>
          <a:p>
            <a:pPr lvl="0"/>
            <a:endParaRPr lang="en-US" noProof="0"/>
          </a:p>
        </p:txBody>
      </p:sp>
      <p:sp>
        <p:nvSpPr>
          <p:cNvPr id="4" name="Text Placeholder 3"/>
          <p:cNvSpPr>
            <a:spLocks noGrp="1"/>
          </p:cNvSpPr>
          <p:nvPr>
            <p:ph type="body" sz="half" idx="2"/>
          </p:nvPr>
        </p:nvSpPr>
        <p:spPr>
          <a:xfrm>
            <a:off x="840098" y="2057620"/>
            <a:ext cx="3931744" cy="3810705"/>
          </a:xfrm>
          <a:prstGeom prst="rect">
            <a:avLst/>
          </a:prstGeom>
        </p:spPr>
        <p:txBody>
          <a:bodyPr/>
          <a:lstStyle>
            <a:lvl1pPr marL="0" indent="0">
              <a:buNone/>
              <a:defRPr sz="2133">
                <a:solidFill>
                  <a:schemeClr val="tx1">
                    <a:lumMod val="65000"/>
                    <a:lumOff val="35000"/>
                  </a:schemeClr>
                </a:solidFill>
              </a:defRPr>
            </a:lvl1pPr>
            <a:lvl2pPr marL="609452" indent="0">
              <a:buNone/>
              <a:defRPr sz="1866"/>
            </a:lvl2pPr>
            <a:lvl3pPr marL="1218905" indent="0">
              <a:buNone/>
              <a:defRPr sz="1600"/>
            </a:lvl3pPr>
            <a:lvl4pPr marL="1828356" indent="0">
              <a:buNone/>
              <a:defRPr sz="1333"/>
            </a:lvl4pPr>
            <a:lvl5pPr marL="2437808" indent="0">
              <a:buNone/>
              <a:defRPr sz="1333"/>
            </a:lvl5pPr>
            <a:lvl6pPr marL="3047261" indent="0">
              <a:buNone/>
              <a:defRPr sz="1333"/>
            </a:lvl6pPr>
            <a:lvl7pPr marL="3656712" indent="0">
              <a:buNone/>
              <a:defRPr sz="1333"/>
            </a:lvl7pPr>
            <a:lvl8pPr marL="4266165" indent="0">
              <a:buNone/>
              <a:defRPr sz="1333"/>
            </a:lvl8pPr>
            <a:lvl9pPr marL="4875617" indent="0">
              <a:buNone/>
              <a:defRPr sz="1333"/>
            </a:lvl9pPr>
          </a:lstStyle>
          <a:p>
            <a:pPr lvl="0"/>
            <a:r>
              <a:rPr lang="en-US" dirty="0"/>
              <a:t>Click to edit Master text styles</a:t>
            </a:r>
          </a:p>
        </p:txBody>
      </p:sp>
      <p:sp>
        <p:nvSpPr>
          <p:cNvPr id="5" name="Footer Placeholder 4"/>
          <p:cNvSpPr>
            <a:spLocks noGrp="1"/>
          </p:cNvSpPr>
          <p:nvPr>
            <p:ph type="ftr" sz="quarter" idx="10"/>
          </p:nvPr>
        </p:nvSpPr>
        <p:spPr/>
        <p:txBody>
          <a:bodyPr/>
          <a:lstStyle/>
          <a:p>
            <a:r>
              <a:rPr lang="en-US">
                <a:solidFill>
                  <a:prstClr val="black">
                    <a:tint val="75000"/>
                  </a:prstClr>
                </a:solidFill>
              </a:rPr>
              <a:t>IBM Confidential</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Only_Plai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add title</a:t>
            </a: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7982" y="1825001"/>
            <a:ext cx="10512862" cy="4352071"/>
          </a:xfrm>
          <a:prstGeom prst="rect">
            <a:avLst/>
          </a:prstGeom>
        </p:spPr>
        <p:txBody>
          <a:bodyPr vert="eaVert"/>
          <a:lstStyle>
            <a:lvl1pPr>
              <a:defRPr>
                <a:solidFill>
                  <a:schemeClr val="tx1">
                    <a:lumMod val="65000"/>
                    <a:lumOff val="35000"/>
                  </a:schemeClr>
                </a:solidFill>
              </a:defRPr>
            </a:lvl1pPr>
            <a:lvl2pPr>
              <a:defRPr>
                <a:solidFill>
                  <a:schemeClr val="tx1">
                    <a:lumMod val="65000"/>
                    <a:lumOff val="35000"/>
                  </a:schemeClr>
                </a:solidFill>
              </a:defRPr>
            </a:lvl2pPr>
            <a:lvl3pPr>
              <a:defRPr>
                <a:solidFill>
                  <a:schemeClr val="tx1">
                    <a:lumMod val="65000"/>
                    <a:lumOff val="35000"/>
                  </a:schemeClr>
                </a:solidFill>
              </a:defRPr>
            </a:lvl3pPr>
            <a:lvl4pPr>
              <a:defRPr>
                <a:solidFill>
                  <a:schemeClr val="tx1">
                    <a:lumMod val="65000"/>
                    <a:lumOff val="35000"/>
                  </a:schemeClr>
                </a:solidFill>
              </a:defRPr>
            </a:lvl4pPr>
            <a:lvl5pPr>
              <a:defRPr>
                <a:solidFill>
                  <a:schemeClr val="tx1">
                    <a:lumMod val="65000"/>
                    <a:lumOff val="3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itle Placeholder 1"/>
          <p:cNvSpPr>
            <a:spLocks noGrp="1"/>
          </p:cNvSpPr>
          <p:nvPr>
            <p:ph type="title"/>
          </p:nvPr>
        </p:nvSpPr>
        <p:spPr bwMode="auto">
          <a:xfrm>
            <a:off x="497298" y="655640"/>
            <a:ext cx="10102335" cy="528637"/>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2" name="Footer Placeholder 1"/>
          <p:cNvSpPr>
            <a:spLocks noGrp="1"/>
          </p:cNvSpPr>
          <p:nvPr>
            <p:ph type="ftr" sz="quarter" idx="10"/>
          </p:nvPr>
        </p:nvSpPr>
        <p:spPr/>
        <p:txBody>
          <a:bodyPr/>
          <a:lstStyle/>
          <a:p>
            <a:r>
              <a:rPr lang="en-US">
                <a:solidFill>
                  <a:prstClr val="black">
                    <a:tint val="75000"/>
                  </a:prstClr>
                </a:solidFill>
              </a:rPr>
              <a:t>IBM Confidential</a:t>
            </a: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2631" y="365845"/>
            <a:ext cx="2628214" cy="5811219"/>
          </a:xfrm>
          <a:prstGeom prst="rect">
            <a:avLst/>
          </a:prstGeom>
        </p:spPr>
        <p:txBody>
          <a:bodyPr vert="eaVert"/>
          <a:lstStyle/>
          <a:p>
            <a:r>
              <a:rPr lang="en-US" dirty="0"/>
              <a:t>Click to edit Master title style</a:t>
            </a:r>
          </a:p>
        </p:txBody>
      </p:sp>
      <p:sp>
        <p:nvSpPr>
          <p:cNvPr id="3" name="Vertical Text Placeholder 2"/>
          <p:cNvSpPr>
            <a:spLocks noGrp="1"/>
          </p:cNvSpPr>
          <p:nvPr>
            <p:ph type="body" orient="vert" idx="1"/>
          </p:nvPr>
        </p:nvSpPr>
        <p:spPr>
          <a:xfrm>
            <a:off x="837982" y="365845"/>
            <a:ext cx="7681500" cy="5811219"/>
          </a:xfrm>
          <a:prstGeom prst="rect">
            <a:avLst/>
          </a:prstGeom>
        </p:spPr>
        <p:txBody>
          <a:bodyPr vert="eaVert"/>
          <a:lstStyle>
            <a:lvl1pPr>
              <a:defRPr>
                <a:solidFill>
                  <a:schemeClr val="tx1">
                    <a:lumMod val="65000"/>
                    <a:lumOff val="35000"/>
                  </a:schemeClr>
                </a:solidFill>
              </a:defRPr>
            </a:lvl1pPr>
            <a:lvl2pPr>
              <a:defRPr>
                <a:solidFill>
                  <a:schemeClr val="tx1">
                    <a:lumMod val="65000"/>
                    <a:lumOff val="35000"/>
                  </a:schemeClr>
                </a:solidFill>
              </a:defRPr>
            </a:lvl2pPr>
            <a:lvl3pPr>
              <a:defRPr>
                <a:solidFill>
                  <a:schemeClr val="tx1">
                    <a:lumMod val="65000"/>
                    <a:lumOff val="35000"/>
                  </a:schemeClr>
                </a:solidFill>
              </a:defRPr>
            </a:lvl3pPr>
            <a:lvl4pPr>
              <a:defRPr>
                <a:solidFill>
                  <a:schemeClr val="tx1">
                    <a:lumMod val="65000"/>
                    <a:lumOff val="35000"/>
                  </a:schemeClr>
                </a:solidFill>
              </a:defRPr>
            </a:lvl4pPr>
            <a:lvl5pPr>
              <a:defRPr>
                <a:solidFill>
                  <a:schemeClr val="tx1">
                    <a:lumMod val="65000"/>
                    <a:lumOff val="3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Footer Placeholder 3"/>
          <p:cNvSpPr>
            <a:spLocks noGrp="1"/>
          </p:cNvSpPr>
          <p:nvPr>
            <p:ph type="ftr" sz="quarter" idx="10"/>
          </p:nvPr>
        </p:nvSpPr>
        <p:spPr/>
        <p:txBody>
          <a:bodyPr/>
          <a:lstStyle/>
          <a:p>
            <a:r>
              <a:rPr lang="en-US">
                <a:solidFill>
                  <a:prstClr val="black">
                    <a:tint val="75000"/>
                  </a:prstClr>
                </a:solidFill>
              </a:rPr>
              <a:t>IBM Confidential</a:t>
            </a: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type="title">
  <p:cSld name="Title &amp; Subtitle">
    <p:spTree>
      <p:nvGrpSpPr>
        <p:cNvPr id="1" name=""/>
        <p:cNvGrpSpPr/>
        <p:nvPr/>
      </p:nvGrpSpPr>
      <p:grpSpPr>
        <a:xfrm>
          <a:off x="0" y="0"/>
          <a:ext cx="0" cy="0"/>
          <a:chOff x="0" y="0"/>
          <a:chExt cx="0" cy="0"/>
        </a:xfrm>
      </p:grpSpPr>
      <p:pic>
        <p:nvPicPr>
          <p:cNvPr id="2" name="Picture 1" descr="background2.jpg"/>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12188825" cy="6858000"/>
          </a:xfrm>
          <a:prstGeom prst="rect">
            <a:avLst/>
          </a:prstGeom>
        </p:spPr>
      </p:pic>
      <p:pic>
        <p:nvPicPr>
          <p:cNvPr id="13" name="IBM_8bar_neg_w.png"/>
          <p:cNvPicPr>
            <a:picLocks noChangeAspect="1"/>
          </p:cNvPicPr>
          <p:nvPr/>
        </p:nvPicPr>
        <p:blipFill>
          <a:blip r:embed="rId3" cstate="print"/>
          <a:stretch>
            <a:fillRect/>
          </a:stretch>
        </p:blipFill>
        <p:spPr>
          <a:xfrm>
            <a:off x="10599303" y="6024099"/>
            <a:ext cx="1089000" cy="405500"/>
          </a:xfrm>
          <a:prstGeom prst="rect">
            <a:avLst/>
          </a:prstGeom>
          <a:ln w="12700">
            <a:miter lim="400000"/>
          </a:ln>
        </p:spPr>
      </p:pic>
      <p:pic>
        <p:nvPicPr>
          <p:cNvPr id="14" name="pasted-image.pdf"/>
          <p:cNvPicPr>
            <a:picLocks noChangeAspect="1"/>
          </p:cNvPicPr>
          <p:nvPr/>
        </p:nvPicPr>
        <p:blipFill>
          <a:blip r:embed="rId4" cstate="print"/>
          <a:stretch>
            <a:fillRect/>
          </a:stretch>
        </p:blipFill>
        <p:spPr>
          <a:xfrm>
            <a:off x="928800" y="6215881"/>
            <a:ext cx="1634206" cy="219075"/>
          </a:xfrm>
          <a:prstGeom prst="rect">
            <a:avLst/>
          </a:prstGeom>
          <a:ln w="12700">
            <a:miter lim="400000"/>
          </a:ln>
        </p:spPr>
      </p:pic>
      <p:sp>
        <p:nvSpPr>
          <p:cNvPr id="15" name="Shape 15"/>
          <p:cNvSpPr>
            <a:spLocks noGrp="1"/>
          </p:cNvSpPr>
          <p:nvPr>
            <p:ph type="sldNum" sz="quarter" idx="2"/>
          </p:nvPr>
        </p:nvSpPr>
        <p:spPr>
          <a:xfrm>
            <a:off x="5965833" y="6540504"/>
            <a:ext cx="250813" cy="230832"/>
          </a:xfrm>
          <a:prstGeom prst="rect">
            <a:avLst/>
          </a:prstGeom>
        </p:spPr>
        <p:txBody>
          <a:bodyPr anchor="t"/>
          <a:lstStyle>
            <a:lvl1pPr algn="ctr" defTabSz="412581">
              <a:defRPr sz="1150">
                <a:solidFill>
                  <a:srgbClr val="000000"/>
                </a:solidFill>
                <a:latin typeface="+mn-lt"/>
                <a:ea typeface="+mn-ea"/>
                <a:cs typeface="+mn-cs"/>
                <a:sym typeface="Helvetica Light"/>
              </a:defRPr>
            </a:lvl1pPr>
          </a:lstStyle>
          <a:p>
            <a:pPr eaLnBrk="0" fontAlgn="base" hangingPunct="0">
              <a:spcBef>
                <a:spcPct val="0"/>
              </a:spcBef>
              <a:spcAft>
                <a:spcPct val="0"/>
              </a:spcAft>
            </a:pPr>
            <a:fld id="{86CB4B4D-7CA3-9044-876B-883B54F8677D}" type="slidenum">
              <a:rPr/>
              <a:pPr eaLnBrk="0" fontAlgn="base" hangingPunct="0">
                <a:spcBef>
                  <a:spcPct val="0"/>
                </a:spcBef>
                <a:spcAft>
                  <a:spcPct val="0"/>
                </a:spcAft>
              </a:pPr>
              <a:t>‹#›</a:t>
            </a:fld>
            <a:endParaRPr/>
          </a:p>
        </p:txBody>
      </p:sp>
    </p:spTree>
  </p:cSld>
  <p:clrMapOvr>
    <a:masterClrMapping/>
  </p:clrMapOvr>
  <p:transition spd="med"/>
</p:sldLayout>
</file>

<file path=ppt/slideLayouts/slideLayout53.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18690" y="121851"/>
            <a:ext cx="11685190" cy="1143000"/>
          </a:xfrm>
          <a:prstGeom prst="rect">
            <a:avLst/>
          </a:prstGeom>
        </p:spPr>
        <p:txBody>
          <a:bodyPr lIns="34285" tIns="17145" rIns="34285" bIns="17145"/>
          <a:lstStyle/>
          <a:p>
            <a:r>
              <a:rPr lang="en-US"/>
              <a:t>Click to edit Master title style</a:t>
            </a:r>
          </a:p>
        </p:txBody>
      </p:sp>
      <p:sp>
        <p:nvSpPr>
          <p:cNvPr id="3" name="Content Placeholder 2"/>
          <p:cNvSpPr>
            <a:spLocks noGrp="1"/>
          </p:cNvSpPr>
          <p:nvPr>
            <p:ph idx="1"/>
          </p:nvPr>
        </p:nvSpPr>
        <p:spPr>
          <a:xfrm>
            <a:off x="467662" y="1828801"/>
            <a:ext cx="11223876" cy="4275139"/>
          </a:xfrm>
          <a:prstGeom prst="rect">
            <a:avLst/>
          </a:prstGeom>
        </p:spPr>
        <p:txBody>
          <a:bodyPr lIns="34290" tIns="17145" rIns="34290" bIns="17145"/>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spd="med"/>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UpText_Plai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add title</a:t>
            </a:r>
          </a:p>
        </p:txBody>
      </p:sp>
      <p:sp>
        <p:nvSpPr>
          <p:cNvPr id="8" name="Text Placeholder 7"/>
          <p:cNvSpPr>
            <a:spLocks noGrp="1"/>
          </p:cNvSpPr>
          <p:nvPr>
            <p:ph type="body" sz="quarter" idx="10"/>
          </p:nvPr>
        </p:nvSpPr>
        <p:spPr>
          <a:xfrm>
            <a:off x="484590" y="1701801"/>
            <a:ext cx="5406676" cy="1510157"/>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9"/>
          <p:cNvSpPr>
            <a:spLocks noGrp="1"/>
          </p:cNvSpPr>
          <p:nvPr>
            <p:ph type="body" sz="quarter" idx="11"/>
          </p:nvPr>
        </p:nvSpPr>
        <p:spPr>
          <a:xfrm>
            <a:off x="6252416" y="1693865"/>
            <a:ext cx="5406677" cy="1510157"/>
          </a:xfrm>
        </p:spPr>
        <p:txBody>
          <a:bodyPr>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UpText_CloudEyebrow">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add title</a:t>
            </a:r>
          </a:p>
        </p:txBody>
      </p:sp>
      <p:sp>
        <p:nvSpPr>
          <p:cNvPr id="8" name="Text Placeholder 7"/>
          <p:cNvSpPr>
            <a:spLocks noGrp="1"/>
          </p:cNvSpPr>
          <p:nvPr>
            <p:ph type="body" sz="quarter" idx="10"/>
          </p:nvPr>
        </p:nvSpPr>
        <p:spPr>
          <a:xfrm>
            <a:off x="484590" y="1701801"/>
            <a:ext cx="5406676" cy="1510157"/>
          </a:xfrm>
        </p:spPr>
        <p:txBody>
          <a:bodyPr>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1"/>
          </p:nvPr>
        </p:nvSpPr>
        <p:spPr>
          <a:xfrm>
            <a:off x="6252416" y="1693865"/>
            <a:ext cx="5406677" cy="1510157"/>
          </a:xfrm>
        </p:spPr>
        <p:txBody>
          <a:bodyPr>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9" name="Picture 8"/>
          <p:cNvPicPr>
            <a:picLocks noChangeAspect="1"/>
          </p:cNvPicPr>
          <p:nvPr userDrawn="1"/>
        </p:nvPicPr>
        <p:blipFill>
          <a:blip r:embed="rId2" cstate="print"/>
          <a:stretch>
            <a:fillRect/>
          </a:stretch>
        </p:blipFill>
        <p:spPr>
          <a:xfrm>
            <a:off x="45723" y="6033860"/>
            <a:ext cx="871804" cy="835224"/>
          </a:xfrm>
          <a:prstGeom prst="rect">
            <a:avLst/>
          </a:prstGeom>
        </p:spPr>
      </p:pic>
      <p:grpSp>
        <p:nvGrpSpPr>
          <p:cNvPr id="11" name="Group 10"/>
          <p:cNvGrpSpPr/>
          <p:nvPr userDrawn="1"/>
        </p:nvGrpSpPr>
        <p:grpSpPr>
          <a:xfrm>
            <a:off x="487450" y="268819"/>
            <a:ext cx="506711" cy="172508"/>
            <a:chOff x="360699" y="268817"/>
            <a:chExt cx="506711" cy="172508"/>
          </a:xfrm>
          <a:solidFill>
            <a:schemeClr val="accent1"/>
          </a:solidFill>
        </p:grpSpPr>
        <p:sp>
          <p:nvSpPr>
            <p:cNvPr id="12" name="Rectangle 11"/>
            <p:cNvSpPr/>
            <p:nvPr userDrawn="1"/>
          </p:nvSpPr>
          <p:spPr>
            <a:xfrm>
              <a:off x="501650" y="268817"/>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18"/>
              <a:endParaRPr lang="en-US">
                <a:solidFill>
                  <a:prstClr val="white"/>
                </a:solidFill>
              </a:endParaRPr>
            </a:p>
          </p:txBody>
        </p:sp>
        <p:sp>
          <p:nvSpPr>
            <p:cNvPr id="13" name="Rectangle 12"/>
            <p:cNvSpPr/>
            <p:nvPr userDrawn="1"/>
          </p:nvSpPr>
          <p:spPr>
            <a:xfrm>
              <a:off x="360699" y="382059"/>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18"/>
              <a:endParaRPr lang="en-US">
                <a:solidFill>
                  <a:prstClr val="white"/>
                </a:solidFill>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hreeAcross">
    <p:spTree>
      <p:nvGrpSpPr>
        <p:cNvPr id="1" name=""/>
        <p:cNvGrpSpPr/>
        <p:nvPr/>
      </p:nvGrpSpPr>
      <p:grpSpPr>
        <a:xfrm>
          <a:off x="0" y="0"/>
          <a:ext cx="0" cy="0"/>
          <a:chOff x="0" y="0"/>
          <a:chExt cx="0" cy="0"/>
        </a:xfrm>
      </p:grpSpPr>
      <p:sp>
        <p:nvSpPr>
          <p:cNvPr id="23" name="Picture Placeholder 21"/>
          <p:cNvSpPr>
            <a:spLocks noGrp="1"/>
          </p:cNvSpPr>
          <p:nvPr>
            <p:ph type="pic" sz="quarter" idx="14" hasCustomPrompt="1"/>
          </p:nvPr>
        </p:nvSpPr>
        <p:spPr>
          <a:xfrm>
            <a:off x="4058879" y="1371600"/>
            <a:ext cx="4071068" cy="5486400"/>
          </a:xfrm>
          <a:solidFill>
            <a:schemeClr val="bg1"/>
          </a:solidFill>
        </p:spPr>
        <p:txBody>
          <a:bodyPr>
            <a:normAutofit/>
          </a:bodyPr>
          <a:lstStyle>
            <a:lvl1pPr marL="0" indent="0" algn="ctr">
              <a:buNone/>
              <a:defRPr sz="1500"/>
            </a:lvl1pPr>
          </a:lstStyle>
          <a:p>
            <a:r>
              <a:rPr lang="en-US" dirty="0"/>
              <a:t>Click icon below to insert picture</a:t>
            </a:r>
          </a:p>
        </p:txBody>
      </p:sp>
      <p:sp>
        <p:nvSpPr>
          <p:cNvPr id="22" name="Picture Placeholder 21"/>
          <p:cNvSpPr>
            <a:spLocks noGrp="1"/>
          </p:cNvSpPr>
          <p:nvPr>
            <p:ph type="pic" sz="quarter" idx="13" hasCustomPrompt="1"/>
          </p:nvPr>
        </p:nvSpPr>
        <p:spPr>
          <a:xfrm>
            <a:off x="1" y="1371600"/>
            <a:ext cx="4058879" cy="5486400"/>
          </a:xfrm>
        </p:spPr>
        <p:txBody>
          <a:bodyPr>
            <a:normAutofit/>
          </a:bodyPr>
          <a:lstStyle>
            <a:lvl1pPr marL="0" indent="0" algn="ctr">
              <a:buNone/>
              <a:defRPr sz="1500"/>
            </a:lvl1pPr>
          </a:lstStyle>
          <a:p>
            <a:r>
              <a:rPr lang="en-US" dirty="0"/>
              <a:t>Click icon below to insert picture</a:t>
            </a:r>
          </a:p>
        </p:txBody>
      </p:sp>
      <p:sp>
        <p:nvSpPr>
          <p:cNvPr id="24" name="Picture Placeholder 21"/>
          <p:cNvSpPr>
            <a:spLocks noGrp="1"/>
          </p:cNvSpPr>
          <p:nvPr>
            <p:ph type="pic" sz="quarter" idx="15" hasCustomPrompt="1"/>
          </p:nvPr>
        </p:nvSpPr>
        <p:spPr>
          <a:xfrm>
            <a:off x="8129947" y="1371600"/>
            <a:ext cx="4058879" cy="5486400"/>
          </a:xfrm>
        </p:spPr>
        <p:txBody>
          <a:bodyPr>
            <a:normAutofit/>
          </a:bodyPr>
          <a:lstStyle>
            <a:lvl1pPr marL="0" indent="0" algn="ctr">
              <a:buNone/>
              <a:defRPr sz="1500"/>
            </a:lvl1pPr>
          </a:lstStyle>
          <a:p>
            <a:r>
              <a:rPr lang="en-US" dirty="0"/>
              <a:t>Click icon below to insert picture</a:t>
            </a:r>
          </a:p>
        </p:txBody>
      </p:sp>
      <p:sp>
        <p:nvSpPr>
          <p:cNvPr id="25" name="Text Placeholder 6"/>
          <p:cNvSpPr>
            <a:spLocks noGrp="1"/>
          </p:cNvSpPr>
          <p:nvPr>
            <p:ph type="body" sz="quarter" idx="11" hasCustomPrompt="1"/>
          </p:nvPr>
        </p:nvSpPr>
        <p:spPr>
          <a:xfrm>
            <a:off x="505836" y="2148840"/>
            <a:ext cx="3047206" cy="1280160"/>
          </a:xfrm>
        </p:spPr>
        <p:txBody>
          <a:bodyPr lIns="0" tIns="0" rIns="0" bIns="0" anchor="t" anchorCtr="0">
            <a:noAutofit/>
          </a:bodyPr>
          <a:lstStyle>
            <a:lvl1pPr marL="0" indent="0" algn="ctr">
              <a:spcBef>
                <a:spcPts val="300"/>
              </a:spcBef>
              <a:buNone/>
              <a:defRPr sz="1600" b="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Enter Text</a:t>
            </a:r>
          </a:p>
        </p:txBody>
      </p:sp>
      <p:sp>
        <p:nvSpPr>
          <p:cNvPr id="26" name="Text Placeholder 6"/>
          <p:cNvSpPr>
            <a:spLocks noGrp="1"/>
          </p:cNvSpPr>
          <p:nvPr>
            <p:ph type="body" sz="quarter" idx="16" hasCustomPrompt="1"/>
          </p:nvPr>
        </p:nvSpPr>
        <p:spPr>
          <a:xfrm>
            <a:off x="4570810" y="2148840"/>
            <a:ext cx="3047206" cy="1280160"/>
          </a:xfrm>
        </p:spPr>
        <p:txBody>
          <a:bodyPr lIns="0" tIns="0" rIns="0" bIns="0" anchor="t" anchorCtr="0">
            <a:noAutofit/>
          </a:bodyPr>
          <a:lstStyle>
            <a:lvl1pPr marL="0" indent="0" algn="ctr">
              <a:spcBef>
                <a:spcPts val="300"/>
              </a:spcBef>
              <a:buNone/>
              <a:defRPr sz="1600" b="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Enter Text</a:t>
            </a:r>
          </a:p>
        </p:txBody>
      </p:sp>
      <p:sp>
        <p:nvSpPr>
          <p:cNvPr id="27" name="Text Placeholder 6"/>
          <p:cNvSpPr>
            <a:spLocks noGrp="1"/>
          </p:cNvSpPr>
          <p:nvPr>
            <p:ph type="body" sz="quarter" idx="17" hasCustomPrompt="1"/>
          </p:nvPr>
        </p:nvSpPr>
        <p:spPr>
          <a:xfrm>
            <a:off x="8635783" y="2148840"/>
            <a:ext cx="3047206" cy="1280160"/>
          </a:xfrm>
        </p:spPr>
        <p:txBody>
          <a:bodyPr lIns="0" tIns="0" rIns="0" bIns="0" anchor="t" anchorCtr="0">
            <a:noAutofit/>
          </a:bodyPr>
          <a:lstStyle>
            <a:lvl1pPr marL="0" indent="0" algn="ctr">
              <a:spcBef>
                <a:spcPts val="300"/>
              </a:spcBef>
              <a:buNone/>
              <a:defRPr sz="1600" b="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Enter Text</a:t>
            </a:r>
          </a:p>
        </p:txBody>
      </p:sp>
      <p:pic>
        <p:nvPicPr>
          <p:cNvPr id="5" name="Picture 4" descr="cloud_only copy.png"/>
          <p:cNvPicPr>
            <a:picLocks noChangeAspect="1"/>
          </p:cNvPicPr>
          <p:nvPr userDrawn="1"/>
        </p:nvPicPr>
        <p:blipFill rotWithShape="1">
          <a:blip r:embed="rId2" cstate="print">
            <a:alphaModFix/>
            <a:extLst>
              <a:ext uri="{28A0092B-C50C-407E-A947-70E740481C1C}">
                <a14:useLocalDpi xmlns:a14="http://schemas.microsoft.com/office/drawing/2010/main" val="0"/>
              </a:ext>
            </a:extLst>
          </a:blip>
          <a:srcRect l="-2" r="-749"/>
          <a:stretch/>
        </p:blipFill>
        <p:spPr>
          <a:xfrm>
            <a:off x="315779" y="6205574"/>
            <a:ext cx="797040" cy="448243"/>
          </a:xfrm>
          <a:prstGeom prst="rect">
            <a:avLst/>
          </a:prstGeom>
        </p:spPr>
      </p:pic>
      <p:sp>
        <p:nvSpPr>
          <p:cNvPr id="15" name="Title 1"/>
          <p:cNvSpPr>
            <a:spLocks noGrp="1"/>
          </p:cNvSpPr>
          <p:nvPr>
            <p:ph type="title" hasCustomPrompt="1"/>
          </p:nvPr>
        </p:nvSpPr>
        <p:spPr>
          <a:xfrm>
            <a:off x="487553" y="548643"/>
            <a:ext cx="11701272" cy="369332"/>
          </a:xfrm>
        </p:spPr>
        <p:txBody>
          <a:bodyPr/>
          <a:lstStyle/>
          <a:p>
            <a:r>
              <a:rPr lang="en-US" dirty="0"/>
              <a:t>Click to add title</a:t>
            </a:r>
          </a:p>
        </p:txBody>
      </p:sp>
      <p:grpSp>
        <p:nvGrpSpPr>
          <p:cNvPr id="14" name="Group 13"/>
          <p:cNvGrpSpPr/>
          <p:nvPr userDrawn="1"/>
        </p:nvGrpSpPr>
        <p:grpSpPr>
          <a:xfrm>
            <a:off x="487450" y="268819"/>
            <a:ext cx="506711" cy="172508"/>
            <a:chOff x="360699" y="268817"/>
            <a:chExt cx="506711" cy="172508"/>
          </a:xfrm>
          <a:solidFill>
            <a:schemeClr val="accent1"/>
          </a:solidFill>
        </p:grpSpPr>
        <p:sp>
          <p:nvSpPr>
            <p:cNvPr id="17" name="Rectangle 16"/>
            <p:cNvSpPr/>
            <p:nvPr userDrawn="1"/>
          </p:nvSpPr>
          <p:spPr>
            <a:xfrm>
              <a:off x="501650" y="268817"/>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18"/>
              <a:endParaRPr lang="en-US">
                <a:solidFill>
                  <a:prstClr val="white"/>
                </a:solidFill>
              </a:endParaRPr>
            </a:p>
          </p:txBody>
        </p:sp>
        <p:sp>
          <p:nvSpPr>
            <p:cNvPr id="20" name="Rectangle 19"/>
            <p:cNvSpPr/>
            <p:nvPr userDrawn="1"/>
          </p:nvSpPr>
          <p:spPr>
            <a:xfrm>
              <a:off x="360699" y="382059"/>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18"/>
              <a:endParaRPr lang="en-US">
                <a:solidFill>
                  <a:prstClr val="white"/>
                </a:solidFill>
              </a:endParaRPr>
            </a:p>
          </p:txBody>
        </p:sp>
      </p:grpSp>
    </p:spTree>
    <p:extLst>
      <p:ext uri="{BB962C8B-B14F-4D97-AF65-F5344CB8AC3E}">
        <p14:creationId xmlns:p14="http://schemas.microsoft.com/office/powerpoint/2010/main" val="22936329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HalfBlueGray">
    <p:bg>
      <p:bgPr>
        <a:solidFill>
          <a:schemeClr val="bg1"/>
        </a:solidFill>
        <a:effectLst/>
      </p:bgPr>
    </p:bg>
    <p:spTree>
      <p:nvGrpSpPr>
        <p:cNvPr id="1" name=""/>
        <p:cNvGrpSpPr/>
        <p:nvPr/>
      </p:nvGrpSpPr>
      <p:grpSpPr>
        <a:xfrm>
          <a:off x="0" y="0"/>
          <a:ext cx="0" cy="0"/>
          <a:chOff x="0" y="0"/>
          <a:chExt cx="0" cy="0"/>
        </a:xfrm>
      </p:grpSpPr>
      <p:sp>
        <p:nvSpPr>
          <p:cNvPr id="13" name="Rectangle 12"/>
          <p:cNvSpPr/>
          <p:nvPr userDrawn="1"/>
        </p:nvSpPr>
        <p:spPr>
          <a:xfrm>
            <a:off x="4" y="0"/>
            <a:ext cx="4585893" cy="6858000"/>
          </a:xfrm>
          <a:prstGeom prst="rect">
            <a:avLst/>
          </a:prstGeom>
          <a:solidFill>
            <a:srgbClr val="0D426C">
              <a:alpha val="87000"/>
            </a:srgbClr>
          </a:solidFill>
          <a:ln>
            <a:noFill/>
          </a:ln>
          <a:effectLst/>
        </p:spPr>
        <p:style>
          <a:lnRef idx="1">
            <a:schemeClr val="accent1"/>
          </a:lnRef>
          <a:fillRef idx="3">
            <a:schemeClr val="accent1"/>
          </a:fillRef>
          <a:effectRef idx="2">
            <a:schemeClr val="accent1"/>
          </a:effectRef>
          <a:fontRef idx="minor">
            <a:schemeClr val="lt1"/>
          </a:fontRef>
        </p:style>
        <p:txBody>
          <a:bodyPr lIns="91423" tIns="45713" rIns="91423" bIns="45713" rtlCol="0" anchor="ctr"/>
          <a:lstStyle/>
          <a:p>
            <a:pPr algn="ctr"/>
            <a:endParaRPr lang="en-US"/>
          </a:p>
        </p:txBody>
      </p:sp>
      <p:sp>
        <p:nvSpPr>
          <p:cNvPr id="12" name="Title 1"/>
          <p:cNvSpPr>
            <a:spLocks noGrp="1"/>
          </p:cNvSpPr>
          <p:nvPr>
            <p:ph type="title" hasCustomPrompt="1"/>
          </p:nvPr>
        </p:nvSpPr>
        <p:spPr>
          <a:xfrm>
            <a:off x="487556" y="548643"/>
            <a:ext cx="4098342" cy="369332"/>
          </a:xfrm>
        </p:spPr>
        <p:txBody>
          <a:bodyPr rIns="0"/>
          <a:lstStyle>
            <a:lvl1pPr>
              <a:defRPr baseline="0">
                <a:solidFill>
                  <a:schemeClr val="bg1"/>
                </a:solidFill>
              </a:defRPr>
            </a:lvl1pPr>
          </a:lstStyle>
          <a:p>
            <a:r>
              <a:rPr lang="en-US" dirty="0"/>
              <a:t>Click to add title</a:t>
            </a:r>
          </a:p>
        </p:txBody>
      </p:sp>
      <p:pic>
        <p:nvPicPr>
          <p:cNvPr id="8" name="Picture 7"/>
          <p:cNvPicPr>
            <a:picLocks noChangeAspect="1"/>
          </p:cNvPicPr>
          <p:nvPr userDrawn="1"/>
        </p:nvPicPr>
        <p:blipFill>
          <a:blip r:embed="rId2" cstate="print">
            <a:lum bright="100000"/>
          </a:blip>
          <a:stretch>
            <a:fillRect/>
          </a:stretch>
        </p:blipFill>
        <p:spPr>
          <a:xfrm>
            <a:off x="45723" y="6033860"/>
            <a:ext cx="871804" cy="835224"/>
          </a:xfrm>
          <a:prstGeom prst="rect">
            <a:avLst/>
          </a:prstGeom>
        </p:spPr>
      </p:pic>
      <p:grpSp>
        <p:nvGrpSpPr>
          <p:cNvPr id="9" name="Group 8"/>
          <p:cNvGrpSpPr/>
          <p:nvPr userDrawn="1"/>
        </p:nvGrpSpPr>
        <p:grpSpPr>
          <a:xfrm>
            <a:off x="487450" y="268819"/>
            <a:ext cx="506711" cy="172508"/>
            <a:chOff x="360699" y="268817"/>
            <a:chExt cx="506711" cy="172508"/>
          </a:xfrm>
          <a:solidFill>
            <a:schemeClr val="bg1"/>
          </a:solidFill>
        </p:grpSpPr>
        <p:sp>
          <p:nvSpPr>
            <p:cNvPr id="10" name="Rectangle 9"/>
            <p:cNvSpPr/>
            <p:nvPr userDrawn="1"/>
          </p:nvSpPr>
          <p:spPr>
            <a:xfrm>
              <a:off x="501650" y="268817"/>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18"/>
              <a:endParaRPr lang="en-US">
                <a:solidFill>
                  <a:prstClr val="white"/>
                </a:solidFill>
              </a:endParaRPr>
            </a:p>
          </p:txBody>
        </p:sp>
        <p:sp>
          <p:nvSpPr>
            <p:cNvPr id="11" name="Rectangle 10"/>
            <p:cNvSpPr/>
            <p:nvPr userDrawn="1"/>
          </p:nvSpPr>
          <p:spPr>
            <a:xfrm>
              <a:off x="360699" y="382059"/>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18"/>
              <a:endParaRPr lang="en-US">
                <a:solidFill>
                  <a:prstClr val="white"/>
                </a:solidFill>
              </a:endParaRPr>
            </a:p>
          </p:txBody>
        </p:sp>
      </p:grpSp>
    </p:spTree>
    <p:extLst>
      <p:ext uri="{BB962C8B-B14F-4D97-AF65-F5344CB8AC3E}">
        <p14:creationId xmlns:p14="http://schemas.microsoft.com/office/powerpoint/2010/main" val="22338503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slideLayout" Target="../slideLayouts/slideLayout37.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17" Type="http://schemas.openxmlformats.org/officeDocument/2006/relationships/image" Target="../media/image8.png"/><Relationship Id="rId2" Type="http://schemas.openxmlformats.org/officeDocument/2006/relationships/slideLayout" Target="../slideLayouts/slideLayout26.xml"/><Relationship Id="rId16" Type="http://schemas.openxmlformats.org/officeDocument/2006/relationships/theme" Target="../theme/theme2.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5" Type="http://schemas.openxmlformats.org/officeDocument/2006/relationships/slideLayout" Target="../slideLayouts/slideLayout3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slideLayout" Target="../slideLayouts/slideLayout3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7.xml"/><Relationship Id="rId13" Type="http://schemas.openxmlformats.org/officeDocument/2006/relationships/slideLayout" Target="../slideLayouts/slideLayout52.xml"/><Relationship Id="rId3" Type="http://schemas.openxmlformats.org/officeDocument/2006/relationships/slideLayout" Target="../slideLayouts/slideLayout42.xml"/><Relationship Id="rId7" Type="http://schemas.openxmlformats.org/officeDocument/2006/relationships/slideLayout" Target="../slideLayouts/slideLayout46.xml"/><Relationship Id="rId12" Type="http://schemas.openxmlformats.org/officeDocument/2006/relationships/slideLayout" Target="../slideLayouts/slideLayout51.xml"/><Relationship Id="rId17" Type="http://schemas.openxmlformats.org/officeDocument/2006/relationships/image" Target="../media/image8.png"/><Relationship Id="rId2" Type="http://schemas.openxmlformats.org/officeDocument/2006/relationships/slideLayout" Target="../slideLayouts/slideLayout41.xml"/><Relationship Id="rId16" Type="http://schemas.openxmlformats.org/officeDocument/2006/relationships/theme" Target="../theme/theme3.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5" Type="http://schemas.openxmlformats.org/officeDocument/2006/relationships/slideLayout" Target="../slideLayouts/slideLayout44.xml"/><Relationship Id="rId15" Type="http://schemas.openxmlformats.org/officeDocument/2006/relationships/slideLayout" Target="../slideLayouts/slideLayout54.xml"/><Relationship Id="rId10" Type="http://schemas.openxmlformats.org/officeDocument/2006/relationships/slideLayout" Target="../slideLayouts/slideLayout49.xml"/><Relationship Id="rId4" Type="http://schemas.openxmlformats.org/officeDocument/2006/relationships/slideLayout" Target="../slideLayouts/slideLayout43.xml"/><Relationship Id="rId9" Type="http://schemas.openxmlformats.org/officeDocument/2006/relationships/slideLayout" Target="../slideLayouts/slideLayout48.xml"/><Relationship Id="rId14" Type="http://schemas.openxmlformats.org/officeDocument/2006/relationships/slideLayout" Target="../slideLayouts/slideLayout5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87553" y="548643"/>
            <a:ext cx="11701272" cy="369332"/>
          </a:xfrm>
          <a:prstGeom prst="rect">
            <a:avLst/>
          </a:prstGeom>
        </p:spPr>
        <p:txBody>
          <a:bodyPr vert="horz" wrap="square" lIns="0" tIns="0" rIns="822816" bIns="0" rtlCol="0" anchor="t" anchorCtr="0">
            <a:spAutoFit/>
          </a:bodyPr>
          <a:lstStyle/>
          <a:p>
            <a:r>
              <a:rPr lang="en-US" dirty="0"/>
              <a:t>Click to add title</a:t>
            </a:r>
          </a:p>
        </p:txBody>
      </p:sp>
      <p:sp>
        <p:nvSpPr>
          <p:cNvPr id="3" name="Text Placeholder 2"/>
          <p:cNvSpPr>
            <a:spLocks noGrp="1"/>
          </p:cNvSpPr>
          <p:nvPr>
            <p:ph type="body" idx="1"/>
          </p:nvPr>
        </p:nvSpPr>
        <p:spPr>
          <a:xfrm>
            <a:off x="487555" y="1500617"/>
            <a:ext cx="11327160" cy="1510157"/>
          </a:xfrm>
          <a:prstGeom prst="rect">
            <a:avLst/>
          </a:prstGeom>
          <a:noFill/>
        </p:spPr>
        <p:txBody>
          <a:bodyPr vert="horz" lIns="0" tIns="0" rIns="0" bIns="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p:cNvSpPr txBox="1"/>
          <p:nvPr/>
        </p:nvSpPr>
        <p:spPr>
          <a:xfrm>
            <a:off x="11632226" y="6548969"/>
            <a:ext cx="442429" cy="169277"/>
          </a:xfrm>
          <a:prstGeom prst="rect">
            <a:avLst/>
          </a:prstGeom>
          <a:noFill/>
        </p:spPr>
        <p:txBody>
          <a:bodyPr wrap="square" lIns="0" tIns="0" rIns="0" bIns="0" rtlCol="0" anchor="ctr" anchorCtr="0">
            <a:spAutoFit/>
          </a:bodyPr>
          <a:lstStyle/>
          <a:p>
            <a:pPr algn="l" defTabSz="457118"/>
            <a:fld id="{9B56CEAA-430B-E444-BEC6-7F9CF6806FD6}" type="slidenum">
              <a:rPr lang="en-US" sz="1100" kern="0" spc="-31">
                <a:solidFill>
                  <a:schemeClr val="tx1"/>
                </a:solidFill>
                <a:cs typeface="Arial"/>
              </a:rPr>
              <a:pPr algn="l" defTabSz="457118"/>
              <a:t>‹#›</a:t>
            </a:fld>
            <a:endParaRPr lang="en-US" sz="1100" kern="0" spc="-31" dirty="0">
              <a:solidFill>
                <a:schemeClr val="tx1"/>
              </a:solidFill>
              <a:cs typeface="Arial"/>
            </a:endParaRPr>
          </a:p>
        </p:txBody>
      </p:sp>
    </p:spTree>
    <p:extLst>
      <p:ext uri="{BB962C8B-B14F-4D97-AF65-F5344CB8AC3E}">
        <p14:creationId xmlns:p14="http://schemas.microsoft.com/office/powerpoint/2010/main" val="1708171183"/>
      </p:ext>
    </p:extLst>
  </p:cSld>
  <p:clrMap bg1="lt1" tx1="dk1" bg2="lt2" tx2="dk2" accent1="accent1" accent2="accent2" accent3="accent3" accent4="accent4" accent5="accent5" accent6="accent6" hlink="hlink" folHlink="folHlink"/>
  <p:sldLayoutIdLst>
    <p:sldLayoutId id="2147483673" r:id="rId1"/>
    <p:sldLayoutId id="2147483720" r:id="rId2"/>
    <p:sldLayoutId id="2147483721" r:id="rId3"/>
    <p:sldLayoutId id="2147483718" r:id="rId4"/>
    <p:sldLayoutId id="2147483722" r:id="rId5"/>
    <p:sldLayoutId id="2147483724" r:id="rId6"/>
    <p:sldLayoutId id="2147483723" r:id="rId7"/>
    <p:sldLayoutId id="2147483686" r:id="rId8"/>
    <p:sldLayoutId id="2147483689" r:id="rId9"/>
    <p:sldLayoutId id="2147483687" r:id="rId10"/>
    <p:sldLayoutId id="2147483690" r:id="rId11"/>
    <p:sldLayoutId id="2147483693" r:id="rId12"/>
    <p:sldLayoutId id="2147483696" r:id="rId13"/>
    <p:sldLayoutId id="2147483680" r:id="rId14"/>
    <p:sldLayoutId id="2147483704" r:id="rId15"/>
    <p:sldLayoutId id="2147483682" r:id="rId16"/>
    <p:sldLayoutId id="2147483711" r:id="rId17"/>
    <p:sldLayoutId id="2147483712" r:id="rId18"/>
    <p:sldLayoutId id="2147483713" r:id="rId19"/>
    <p:sldLayoutId id="2147483703" r:id="rId20"/>
    <p:sldLayoutId id="2147483725" r:id="rId21"/>
    <p:sldLayoutId id="2147483758" r:id="rId22"/>
    <p:sldLayoutId id="2147483759" r:id="rId23"/>
    <p:sldLayoutId id="2147483760" r:id="rId24"/>
  </p:sldLayoutIdLst>
  <p:txStyles>
    <p:titleStyle>
      <a:lvl1pPr algn="l" defTabSz="457118" rtl="0" eaLnBrk="1" latinLnBrk="0" hangingPunct="1">
        <a:spcBef>
          <a:spcPct val="0"/>
        </a:spcBef>
        <a:buNone/>
        <a:defRPr sz="2400" b="1" kern="0" spc="-31">
          <a:solidFill>
            <a:srgbClr val="009EE2"/>
          </a:solidFill>
          <a:latin typeface="+mj-lt"/>
          <a:ea typeface="+mj-ea"/>
          <a:cs typeface="+mj-cs"/>
        </a:defRPr>
      </a:lvl1pPr>
    </p:titleStyle>
    <p:bodyStyle>
      <a:lvl1pPr marL="226973" indent="-226973" algn="l" defTabSz="457118" rtl="0" eaLnBrk="1" latinLnBrk="0" hangingPunct="1">
        <a:spcBef>
          <a:spcPct val="20000"/>
        </a:spcBef>
        <a:buFont typeface="Arial" pitchFamily="34" charset="0"/>
        <a:buChar char="–"/>
        <a:defRPr sz="2100" kern="0" spc="-31">
          <a:solidFill>
            <a:schemeClr val="tx1"/>
          </a:solidFill>
          <a:latin typeface="Arial"/>
          <a:ea typeface="+mn-ea"/>
          <a:cs typeface="+mn-cs"/>
        </a:defRPr>
      </a:lvl1pPr>
      <a:lvl2pPr marL="515848" indent="-171418" algn="l" defTabSz="457118" rtl="0" eaLnBrk="1" latinLnBrk="0" hangingPunct="1">
        <a:spcBef>
          <a:spcPct val="20000"/>
        </a:spcBef>
        <a:buFont typeface="Arial" pitchFamily="34" charset="0"/>
        <a:buChar char="•"/>
        <a:defRPr sz="1900" kern="0" spc="-31">
          <a:solidFill>
            <a:schemeClr val="tx1"/>
          </a:solidFill>
          <a:latin typeface="Arial"/>
          <a:ea typeface="+mn-ea"/>
          <a:cs typeface="+mn-cs"/>
        </a:defRPr>
      </a:lvl2pPr>
      <a:lvl3pPr marL="860274" indent="-173007" algn="l" defTabSz="457118" rtl="0" eaLnBrk="1" latinLnBrk="0" hangingPunct="1">
        <a:spcBef>
          <a:spcPct val="20000"/>
        </a:spcBef>
        <a:buFont typeface="Arial" pitchFamily="34" charset="0"/>
        <a:buChar char="–"/>
        <a:defRPr sz="1600" kern="0" spc="-31">
          <a:solidFill>
            <a:schemeClr val="tx1"/>
          </a:solidFill>
          <a:latin typeface="Arial"/>
          <a:ea typeface="+mn-ea"/>
          <a:cs typeface="+mn-cs"/>
        </a:defRPr>
      </a:lvl3pPr>
      <a:lvl4pPr marL="1085660" indent="-117453" algn="l" defTabSz="457118" rtl="0" eaLnBrk="1" latinLnBrk="0" hangingPunct="1">
        <a:spcBef>
          <a:spcPct val="20000"/>
        </a:spcBef>
        <a:buFont typeface="Arial" pitchFamily="34" charset="0"/>
        <a:buChar char="•"/>
        <a:defRPr sz="1500" kern="0" spc="-31">
          <a:solidFill>
            <a:schemeClr val="tx1"/>
          </a:solidFill>
          <a:latin typeface="Arial"/>
          <a:ea typeface="+mn-ea"/>
          <a:cs typeface="+mn-cs"/>
        </a:defRPr>
      </a:lvl4pPr>
      <a:lvl5pPr marL="1484054" indent="-171418" algn="l" defTabSz="457118" rtl="0" eaLnBrk="1" latinLnBrk="0" hangingPunct="1">
        <a:spcBef>
          <a:spcPct val="20000"/>
        </a:spcBef>
        <a:buFont typeface="Arial" pitchFamily="34" charset="0"/>
        <a:buChar char="–"/>
        <a:defRPr sz="1500" kern="0" spc="-31">
          <a:solidFill>
            <a:schemeClr val="tx1"/>
          </a:solidFill>
          <a:latin typeface="Arial"/>
          <a:ea typeface="+mn-ea"/>
          <a:cs typeface="+mn-cs"/>
        </a:defRPr>
      </a:lvl5pPr>
      <a:lvl6pPr marL="2514161" indent="-228561" algn="l" defTabSz="457118" rtl="0" eaLnBrk="1" latinLnBrk="0" hangingPunct="1">
        <a:spcBef>
          <a:spcPct val="20000"/>
        </a:spcBef>
        <a:buFont typeface="Arial"/>
        <a:buChar char="•"/>
        <a:defRPr sz="2000" kern="1200">
          <a:solidFill>
            <a:schemeClr val="tx1"/>
          </a:solidFill>
          <a:latin typeface="+mn-lt"/>
          <a:ea typeface="+mn-ea"/>
          <a:cs typeface="+mn-cs"/>
        </a:defRPr>
      </a:lvl6pPr>
      <a:lvl7pPr marL="2971279" indent="-228561" algn="l" defTabSz="457118" rtl="0" eaLnBrk="1" latinLnBrk="0" hangingPunct="1">
        <a:spcBef>
          <a:spcPct val="20000"/>
        </a:spcBef>
        <a:buFont typeface="Arial"/>
        <a:buChar char="•"/>
        <a:defRPr sz="2000" kern="1200">
          <a:solidFill>
            <a:schemeClr val="tx1"/>
          </a:solidFill>
          <a:latin typeface="+mn-lt"/>
          <a:ea typeface="+mn-ea"/>
          <a:cs typeface="+mn-cs"/>
        </a:defRPr>
      </a:lvl7pPr>
      <a:lvl8pPr marL="3428401" indent="-228561" algn="l" defTabSz="457118" rtl="0" eaLnBrk="1" latinLnBrk="0" hangingPunct="1">
        <a:spcBef>
          <a:spcPct val="20000"/>
        </a:spcBef>
        <a:buFont typeface="Arial"/>
        <a:buChar char="•"/>
        <a:defRPr sz="2000" kern="1200">
          <a:solidFill>
            <a:schemeClr val="tx1"/>
          </a:solidFill>
          <a:latin typeface="+mn-lt"/>
          <a:ea typeface="+mn-ea"/>
          <a:cs typeface="+mn-cs"/>
        </a:defRPr>
      </a:lvl8pPr>
      <a:lvl9pPr marL="3885521" indent="-228561" algn="l" defTabSz="457118"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18" rtl="0" eaLnBrk="1" latinLnBrk="0" hangingPunct="1">
        <a:defRPr sz="1900" kern="1200">
          <a:solidFill>
            <a:schemeClr val="tx1"/>
          </a:solidFill>
          <a:latin typeface="+mn-lt"/>
          <a:ea typeface="+mn-ea"/>
          <a:cs typeface="+mn-cs"/>
        </a:defRPr>
      </a:lvl1pPr>
      <a:lvl2pPr marL="457118" algn="l" defTabSz="457118" rtl="0" eaLnBrk="1" latinLnBrk="0" hangingPunct="1">
        <a:defRPr sz="1900" kern="1200">
          <a:solidFill>
            <a:schemeClr val="tx1"/>
          </a:solidFill>
          <a:latin typeface="+mn-lt"/>
          <a:ea typeface="+mn-ea"/>
          <a:cs typeface="+mn-cs"/>
        </a:defRPr>
      </a:lvl2pPr>
      <a:lvl3pPr marL="914239" algn="l" defTabSz="457118" rtl="0" eaLnBrk="1" latinLnBrk="0" hangingPunct="1">
        <a:defRPr sz="1900" kern="1200">
          <a:solidFill>
            <a:schemeClr val="tx1"/>
          </a:solidFill>
          <a:latin typeface="+mn-lt"/>
          <a:ea typeface="+mn-ea"/>
          <a:cs typeface="+mn-cs"/>
        </a:defRPr>
      </a:lvl3pPr>
      <a:lvl4pPr marL="1371359" algn="l" defTabSz="457118" rtl="0" eaLnBrk="1" latinLnBrk="0" hangingPunct="1">
        <a:defRPr sz="1900" kern="1200">
          <a:solidFill>
            <a:schemeClr val="tx1"/>
          </a:solidFill>
          <a:latin typeface="+mn-lt"/>
          <a:ea typeface="+mn-ea"/>
          <a:cs typeface="+mn-cs"/>
        </a:defRPr>
      </a:lvl4pPr>
      <a:lvl5pPr marL="1828481" algn="l" defTabSz="457118" rtl="0" eaLnBrk="1" latinLnBrk="0" hangingPunct="1">
        <a:defRPr sz="1900" kern="1200">
          <a:solidFill>
            <a:schemeClr val="tx1"/>
          </a:solidFill>
          <a:latin typeface="+mn-lt"/>
          <a:ea typeface="+mn-ea"/>
          <a:cs typeface="+mn-cs"/>
        </a:defRPr>
      </a:lvl5pPr>
      <a:lvl6pPr marL="2285599" algn="l" defTabSz="457118" rtl="0" eaLnBrk="1" latinLnBrk="0" hangingPunct="1">
        <a:defRPr sz="1900" kern="1200">
          <a:solidFill>
            <a:schemeClr val="tx1"/>
          </a:solidFill>
          <a:latin typeface="+mn-lt"/>
          <a:ea typeface="+mn-ea"/>
          <a:cs typeface="+mn-cs"/>
        </a:defRPr>
      </a:lvl6pPr>
      <a:lvl7pPr marL="2742720" algn="l" defTabSz="457118" rtl="0" eaLnBrk="1" latinLnBrk="0" hangingPunct="1">
        <a:defRPr sz="1900" kern="1200">
          <a:solidFill>
            <a:schemeClr val="tx1"/>
          </a:solidFill>
          <a:latin typeface="+mn-lt"/>
          <a:ea typeface="+mn-ea"/>
          <a:cs typeface="+mn-cs"/>
        </a:defRPr>
      </a:lvl7pPr>
      <a:lvl8pPr marL="3199840" algn="l" defTabSz="457118" rtl="0" eaLnBrk="1" latinLnBrk="0" hangingPunct="1">
        <a:defRPr sz="1900" kern="1200">
          <a:solidFill>
            <a:schemeClr val="tx1"/>
          </a:solidFill>
          <a:latin typeface="+mn-lt"/>
          <a:ea typeface="+mn-ea"/>
          <a:cs typeface="+mn-cs"/>
        </a:defRPr>
      </a:lvl8pPr>
      <a:lvl9pPr marL="3656961" algn="l" defTabSz="457118" rtl="0" eaLnBrk="1" latinLnBrk="0" hangingPunct="1">
        <a:defRPr sz="19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50" name="Title Placeholder 1"/>
          <p:cNvSpPr>
            <a:spLocks noGrp="1"/>
          </p:cNvSpPr>
          <p:nvPr>
            <p:ph type="title"/>
          </p:nvPr>
        </p:nvSpPr>
        <p:spPr bwMode="auto">
          <a:xfrm>
            <a:off x="406295" y="76200"/>
            <a:ext cx="10102335" cy="528637"/>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cxnSp>
        <p:nvCxnSpPr>
          <p:cNvPr id="21" name="Straight Connector 20"/>
          <p:cNvCxnSpPr/>
          <p:nvPr userDrawn="1"/>
        </p:nvCxnSpPr>
        <p:spPr>
          <a:xfrm>
            <a:off x="342821" y="587375"/>
            <a:ext cx="11518017" cy="0"/>
          </a:xfrm>
          <a:prstGeom prst="line">
            <a:avLst/>
          </a:prstGeom>
          <a:ln>
            <a:solidFill>
              <a:srgbClr val="000090"/>
            </a:solidFill>
          </a:ln>
        </p:spPr>
        <p:style>
          <a:lnRef idx="1">
            <a:schemeClr val="accent4"/>
          </a:lnRef>
          <a:fillRef idx="0">
            <a:schemeClr val="accent4"/>
          </a:fillRef>
          <a:effectRef idx="0">
            <a:schemeClr val="accent4"/>
          </a:effectRef>
          <a:fontRef idx="minor">
            <a:schemeClr val="tx1"/>
          </a:fontRef>
        </p:style>
      </p:cxnSp>
      <p:sp>
        <p:nvSpPr>
          <p:cNvPr id="2052" name="Rectangle 7"/>
          <p:cNvSpPr>
            <a:spLocks noChangeArrowheads="1"/>
          </p:cNvSpPr>
          <p:nvPr userDrawn="1"/>
        </p:nvSpPr>
        <p:spPr bwMode="auto">
          <a:xfrm>
            <a:off x="11426210" y="6527800"/>
            <a:ext cx="603092" cy="330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defTabSz="1191386" fontAlgn="base">
              <a:spcBef>
                <a:spcPct val="0"/>
              </a:spcBef>
              <a:spcAft>
                <a:spcPct val="0"/>
              </a:spcAft>
              <a:buClr>
                <a:srgbClr val="000000"/>
              </a:buClr>
              <a:buSzPct val="100000"/>
              <a:buFont typeface="Times New Roman" charset="0"/>
              <a:buNone/>
            </a:pPr>
            <a:fld id="{5850E2F2-4506-674D-870E-42FE5125AD1A}" type="slidenum">
              <a:rPr lang="en-US" sz="1066">
                <a:solidFill>
                  <a:srgbClr val="7F7F7F"/>
                </a:solidFill>
                <a:latin typeface="Arial" charset="0"/>
                <a:ea typeface="ＭＳ Ｐゴシック" charset="0"/>
                <a:cs typeface="Arial" charset="0"/>
              </a:rPr>
              <a:pPr defTabSz="1191386" fontAlgn="base">
                <a:spcBef>
                  <a:spcPct val="0"/>
                </a:spcBef>
                <a:spcAft>
                  <a:spcPct val="0"/>
                </a:spcAft>
                <a:buClr>
                  <a:srgbClr val="000000"/>
                </a:buClr>
                <a:buSzPct val="100000"/>
                <a:buFont typeface="Times New Roman" charset="0"/>
                <a:buNone/>
              </a:pPr>
              <a:t>‹#›</a:t>
            </a:fld>
            <a:endParaRPr lang="en-US" sz="1066">
              <a:solidFill>
                <a:srgbClr val="7F7F7F"/>
              </a:solidFill>
              <a:latin typeface="Arial" charset="0"/>
              <a:ea typeface="ＭＳ Ｐゴシック" charset="0"/>
              <a:cs typeface="Arial" charset="0"/>
            </a:endParaRPr>
          </a:p>
        </p:txBody>
      </p:sp>
      <p:sp>
        <p:nvSpPr>
          <p:cNvPr id="2053" name="Rectangle 9"/>
          <p:cNvSpPr>
            <a:spLocks noChangeArrowheads="1"/>
          </p:cNvSpPr>
          <p:nvPr userDrawn="1"/>
        </p:nvSpPr>
        <p:spPr bwMode="black">
          <a:xfrm>
            <a:off x="823180" y="6527806"/>
            <a:ext cx="1722518" cy="2460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22735" tIns="61367" rIns="122735" bIns="61367"/>
          <a:lstStyle/>
          <a:p>
            <a:pPr defTabSz="1191386" fontAlgn="base">
              <a:spcBef>
                <a:spcPct val="0"/>
              </a:spcBef>
              <a:spcAft>
                <a:spcPct val="0"/>
              </a:spcAft>
            </a:pPr>
            <a:r>
              <a:rPr lang="en-US" sz="1066">
                <a:solidFill>
                  <a:srgbClr val="7F7F7F"/>
                </a:solidFill>
                <a:latin typeface="Arial" charset="0"/>
                <a:ea typeface="MS PGothic" charset="0"/>
                <a:cs typeface="MS PGothic" charset="0"/>
              </a:rPr>
              <a:t>© 2016 IBM Corporation</a:t>
            </a:r>
            <a:endParaRPr lang="en-US" sz="2399">
              <a:solidFill>
                <a:srgbClr val="7F7F7F"/>
              </a:solidFill>
              <a:latin typeface="Arial" charset="0"/>
              <a:ea typeface="MS PGothic" charset="0"/>
              <a:cs typeface="MS PGothic" charset="0"/>
            </a:endParaRPr>
          </a:p>
        </p:txBody>
      </p:sp>
      <p:pic>
        <p:nvPicPr>
          <p:cNvPr id="2054" name="Picture 10"/>
          <p:cNvPicPr>
            <a:picLocks noChangeAspect="1"/>
          </p:cNvPicPr>
          <p:nvPr userDrawn="1"/>
        </p:nvPicPr>
        <p:blipFill>
          <a:blip r:embed="rId17" cstate="email">
            <a:extLst>
              <a:ext uri="{28A0092B-C50C-407E-A947-70E740481C1C}">
                <a14:useLocalDpi xmlns:a14="http://schemas.microsoft.com/office/drawing/2010/main" val="0"/>
              </a:ext>
            </a:extLst>
          </a:blip>
          <a:srcRect/>
          <a:stretch>
            <a:fillRect/>
          </a:stretch>
        </p:blipFill>
        <p:spPr bwMode="auto">
          <a:xfrm>
            <a:off x="11060238" y="193675"/>
            <a:ext cx="889476" cy="355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3"/>
          </p:nvPr>
        </p:nvSpPr>
        <p:spPr>
          <a:xfrm>
            <a:off x="8329030" y="6491818"/>
            <a:ext cx="3859795" cy="366183"/>
          </a:xfrm>
          <a:prstGeom prst="rect">
            <a:avLst/>
          </a:prstGeom>
        </p:spPr>
        <p:txBody>
          <a:bodyPr vert="horz" lIns="91440" tIns="45720" rIns="91440" bIns="45720" rtlCol="0" anchor="ctr"/>
          <a:lstStyle>
            <a:lvl1pPr algn="ctr">
              <a:defRPr sz="1066">
                <a:solidFill>
                  <a:schemeClr val="tx1">
                    <a:tint val="75000"/>
                  </a:schemeClr>
                </a:solidFill>
                <a:latin typeface="Arial"/>
                <a:cs typeface="Arial"/>
              </a:defRPr>
            </a:lvl1pPr>
          </a:lstStyle>
          <a:p>
            <a:pPr defTabSz="1191386" eaLnBrk="0" fontAlgn="base" hangingPunct="0">
              <a:spcBef>
                <a:spcPct val="0"/>
              </a:spcBef>
              <a:spcAft>
                <a:spcPct val="0"/>
              </a:spcAft>
            </a:pPr>
            <a:r>
              <a:rPr lang="en-US">
                <a:solidFill>
                  <a:prstClr val="black">
                    <a:tint val="75000"/>
                  </a:prstClr>
                </a:solidFill>
                <a:ea typeface="ＭＳ Ｐゴシック" charset="0"/>
              </a:rPr>
              <a:t>IBM Confidential</a:t>
            </a:r>
          </a:p>
        </p:txBody>
      </p:sp>
    </p:spTree>
    <p:extLst>
      <p:ext uri="{BB962C8B-B14F-4D97-AF65-F5344CB8AC3E}">
        <p14:creationId xmlns:p14="http://schemas.microsoft.com/office/powerpoint/2010/main" val="413484841"/>
      </p:ext>
    </p:extLst>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 id="2147483739" r:id="rId13"/>
    <p:sldLayoutId id="2147483740" r:id="rId14"/>
    <p:sldLayoutId id="2147483741" r:id="rId15"/>
  </p:sldLayoutIdLst>
  <p:hf hdr="0" dt="0"/>
  <p:txStyles>
    <p:titleStyle>
      <a:lvl1pPr algn="l" rtl="0" eaLnBrk="0" fontAlgn="base" hangingPunct="0">
        <a:lnSpc>
          <a:spcPct val="90000"/>
        </a:lnSpc>
        <a:spcBef>
          <a:spcPct val="0"/>
        </a:spcBef>
        <a:spcAft>
          <a:spcPct val="0"/>
        </a:spcAft>
        <a:defRPr sz="3333" kern="1200">
          <a:solidFill>
            <a:srgbClr val="595959"/>
          </a:solidFill>
          <a:latin typeface="+mj-lt"/>
          <a:ea typeface="ＭＳ Ｐゴシック" charset="0"/>
          <a:cs typeface="ＭＳ Ｐゴシック" charset="0"/>
        </a:defRPr>
      </a:lvl1pPr>
      <a:lvl2pPr algn="l" rtl="0" eaLnBrk="0" fontAlgn="base" hangingPunct="0">
        <a:lnSpc>
          <a:spcPct val="90000"/>
        </a:lnSpc>
        <a:spcBef>
          <a:spcPct val="0"/>
        </a:spcBef>
        <a:spcAft>
          <a:spcPct val="0"/>
        </a:spcAft>
        <a:defRPr sz="3333">
          <a:solidFill>
            <a:srgbClr val="595959"/>
          </a:solidFill>
          <a:latin typeface="Calibri Light" panose="020F0302020204030204" pitchFamily="34" charset="0"/>
          <a:ea typeface="ＭＳ Ｐゴシック" charset="0"/>
          <a:cs typeface="ＭＳ Ｐゴシック" charset="0"/>
        </a:defRPr>
      </a:lvl2pPr>
      <a:lvl3pPr algn="l" rtl="0" eaLnBrk="0" fontAlgn="base" hangingPunct="0">
        <a:lnSpc>
          <a:spcPct val="90000"/>
        </a:lnSpc>
        <a:spcBef>
          <a:spcPct val="0"/>
        </a:spcBef>
        <a:spcAft>
          <a:spcPct val="0"/>
        </a:spcAft>
        <a:defRPr sz="3333">
          <a:solidFill>
            <a:srgbClr val="595959"/>
          </a:solidFill>
          <a:latin typeface="Calibri Light" panose="020F0302020204030204" pitchFamily="34" charset="0"/>
          <a:ea typeface="ＭＳ Ｐゴシック" charset="0"/>
          <a:cs typeface="ＭＳ Ｐゴシック" charset="0"/>
        </a:defRPr>
      </a:lvl3pPr>
      <a:lvl4pPr algn="l" rtl="0" eaLnBrk="0" fontAlgn="base" hangingPunct="0">
        <a:lnSpc>
          <a:spcPct val="90000"/>
        </a:lnSpc>
        <a:spcBef>
          <a:spcPct val="0"/>
        </a:spcBef>
        <a:spcAft>
          <a:spcPct val="0"/>
        </a:spcAft>
        <a:defRPr sz="3333">
          <a:solidFill>
            <a:srgbClr val="595959"/>
          </a:solidFill>
          <a:latin typeface="Calibri Light" panose="020F0302020204030204" pitchFamily="34" charset="0"/>
          <a:ea typeface="ＭＳ Ｐゴシック" charset="0"/>
          <a:cs typeface="ＭＳ Ｐゴシック" charset="0"/>
        </a:defRPr>
      </a:lvl4pPr>
      <a:lvl5pPr algn="l" rtl="0" eaLnBrk="0" fontAlgn="base" hangingPunct="0">
        <a:lnSpc>
          <a:spcPct val="90000"/>
        </a:lnSpc>
        <a:spcBef>
          <a:spcPct val="0"/>
        </a:spcBef>
        <a:spcAft>
          <a:spcPct val="0"/>
        </a:spcAft>
        <a:defRPr sz="3333">
          <a:solidFill>
            <a:srgbClr val="595959"/>
          </a:solidFill>
          <a:latin typeface="Calibri Light" panose="020F0302020204030204" pitchFamily="34" charset="0"/>
          <a:ea typeface="ＭＳ Ｐゴシック" charset="0"/>
          <a:cs typeface="ＭＳ Ｐゴシック" charset="0"/>
        </a:defRPr>
      </a:lvl5pPr>
      <a:lvl6pPr marL="609452" algn="l" rtl="0" fontAlgn="base">
        <a:lnSpc>
          <a:spcPct val="90000"/>
        </a:lnSpc>
        <a:spcBef>
          <a:spcPct val="0"/>
        </a:spcBef>
        <a:spcAft>
          <a:spcPct val="0"/>
        </a:spcAft>
        <a:defRPr sz="5865">
          <a:solidFill>
            <a:schemeClr val="tx1"/>
          </a:solidFill>
          <a:latin typeface="Calibri Light" panose="020F0302020204030204" pitchFamily="34" charset="0"/>
        </a:defRPr>
      </a:lvl6pPr>
      <a:lvl7pPr marL="1218905" algn="l" rtl="0" fontAlgn="base">
        <a:lnSpc>
          <a:spcPct val="90000"/>
        </a:lnSpc>
        <a:spcBef>
          <a:spcPct val="0"/>
        </a:spcBef>
        <a:spcAft>
          <a:spcPct val="0"/>
        </a:spcAft>
        <a:defRPr sz="5865">
          <a:solidFill>
            <a:schemeClr val="tx1"/>
          </a:solidFill>
          <a:latin typeface="Calibri Light" panose="020F0302020204030204" pitchFamily="34" charset="0"/>
        </a:defRPr>
      </a:lvl7pPr>
      <a:lvl8pPr marL="1828356" algn="l" rtl="0" fontAlgn="base">
        <a:lnSpc>
          <a:spcPct val="90000"/>
        </a:lnSpc>
        <a:spcBef>
          <a:spcPct val="0"/>
        </a:spcBef>
        <a:spcAft>
          <a:spcPct val="0"/>
        </a:spcAft>
        <a:defRPr sz="5865">
          <a:solidFill>
            <a:schemeClr val="tx1"/>
          </a:solidFill>
          <a:latin typeface="Calibri Light" panose="020F0302020204030204" pitchFamily="34" charset="0"/>
        </a:defRPr>
      </a:lvl8pPr>
      <a:lvl9pPr marL="2437808" algn="l" rtl="0" fontAlgn="base">
        <a:lnSpc>
          <a:spcPct val="90000"/>
        </a:lnSpc>
        <a:spcBef>
          <a:spcPct val="0"/>
        </a:spcBef>
        <a:spcAft>
          <a:spcPct val="0"/>
        </a:spcAft>
        <a:defRPr sz="5865">
          <a:solidFill>
            <a:schemeClr val="tx1"/>
          </a:solidFill>
          <a:latin typeface="Calibri Light" panose="020F0302020204030204" pitchFamily="34" charset="0"/>
        </a:defRPr>
      </a:lvl9pPr>
    </p:titleStyle>
    <p:bodyStyle>
      <a:lvl1pPr marL="304724" indent="-304724" algn="l" rtl="0" eaLnBrk="0" fontAlgn="base" hangingPunct="0">
        <a:lnSpc>
          <a:spcPct val="90000"/>
        </a:lnSpc>
        <a:spcBef>
          <a:spcPts val="1333"/>
        </a:spcBef>
        <a:spcAft>
          <a:spcPct val="0"/>
        </a:spcAft>
        <a:buFont typeface="Arial" charset="0"/>
        <a:buChar char="•"/>
        <a:defRPr sz="3732" kern="1200">
          <a:solidFill>
            <a:schemeClr val="tx1"/>
          </a:solidFill>
          <a:latin typeface="+mn-lt"/>
          <a:ea typeface="ＭＳ Ｐゴシック" charset="0"/>
          <a:cs typeface="ＭＳ Ｐゴシック" charset="0"/>
        </a:defRPr>
      </a:lvl1pPr>
      <a:lvl2pPr marL="914171" indent="-304724" algn="l" rtl="0" eaLnBrk="0" fontAlgn="base" hangingPunct="0">
        <a:lnSpc>
          <a:spcPct val="90000"/>
        </a:lnSpc>
        <a:spcBef>
          <a:spcPts val="667"/>
        </a:spcBef>
        <a:spcAft>
          <a:spcPct val="0"/>
        </a:spcAft>
        <a:buFont typeface="Arial" charset="0"/>
        <a:buChar char="•"/>
        <a:defRPr sz="3199" kern="1200">
          <a:solidFill>
            <a:schemeClr val="tx1"/>
          </a:solidFill>
          <a:latin typeface="+mn-lt"/>
          <a:ea typeface="ＭＳ Ｐゴシック" charset="0"/>
          <a:cs typeface="+mn-cs"/>
        </a:defRPr>
      </a:lvl2pPr>
      <a:lvl3pPr marL="1523619" indent="-304724" algn="l" rtl="0" eaLnBrk="0" fontAlgn="base" hangingPunct="0">
        <a:lnSpc>
          <a:spcPct val="90000"/>
        </a:lnSpc>
        <a:spcBef>
          <a:spcPts val="667"/>
        </a:spcBef>
        <a:spcAft>
          <a:spcPct val="0"/>
        </a:spcAft>
        <a:buFont typeface="Arial" charset="0"/>
        <a:buChar char="•"/>
        <a:defRPr sz="2533" kern="1200">
          <a:solidFill>
            <a:schemeClr val="tx1"/>
          </a:solidFill>
          <a:latin typeface="+mn-lt"/>
          <a:ea typeface="ＭＳ Ｐゴシック" charset="0"/>
          <a:cs typeface="+mn-cs"/>
        </a:defRPr>
      </a:lvl3pPr>
      <a:lvl4pPr marL="2133067" indent="-304724" algn="l" rtl="0" eaLnBrk="0" fontAlgn="base" hangingPunct="0">
        <a:lnSpc>
          <a:spcPct val="90000"/>
        </a:lnSpc>
        <a:spcBef>
          <a:spcPts val="667"/>
        </a:spcBef>
        <a:spcAft>
          <a:spcPct val="0"/>
        </a:spcAft>
        <a:buFont typeface="Arial" charset="0"/>
        <a:buChar char="•"/>
        <a:defRPr kern="1200">
          <a:solidFill>
            <a:schemeClr val="tx1"/>
          </a:solidFill>
          <a:latin typeface="+mn-lt"/>
          <a:ea typeface="ＭＳ Ｐゴシック" charset="0"/>
          <a:cs typeface="+mn-cs"/>
        </a:defRPr>
      </a:lvl4pPr>
      <a:lvl5pPr marL="2742514" indent="-304724" algn="l" rtl="0" eaLnBrk="0" fontAlgn="base" hangingPunct="0">
        <a:lnSpc>
          <a:spcPct val="90000"/>
        </a:lnSpc>
        <a:spcBef>
          <a:spcPts val="667"/>
        </a:spcBef>
        <a:spcAft>
          <a:spcPct val="0"/>
        </a:spcAft>
        <a:buFont typeface="Arial" charset="0"/>
        <a:buChar char="•"/>
        <a:defRPr kern="1200">
          <a:solidFill>
            <a:schemeClr val="tx1"/>
          </a:solidFill>
          <a:latin typeface="+mn-lt"/>
          <a:ea typeface="ＭＳ Ｐゴシック" charset="0"/>
          <a:cs typeface="+mn-cs"/>
        </a:defRPr>
      </a:lvl5pPr>
      <a:lvl6pPr marL="3351986" indent="-304726" algn="l" defTabSz="1218905"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6pPr>
      <a:lvl7pPr marL="3961439" indent="-304726" algn="l" defTabSz="1218905"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7pPr>
      <a:lvl8pPr marL="4570890" indent="-304726" algn="l" defTabSz="1218905"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8pPr>
      <a:lvl9pPr marL="5180343" indent="-304726" algn="l" defTabSz="1218905"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9pPr>
    </p:bodyStyle>
    <p:otherStyle>
      <a:defPPr>
        <a:defRPr lang="en-US"/>
      </a:defPPr>
      <a:lvl1pPr marL="0" algn="l" defTabSz="1218905" rtl="0" eaLnBrk="1" latinLnBrk="0" hangingPunct="1">
        <a:defRPr sz="2399" kern="1200">
          <a:solidFill>
            <a:schemeClr val="tx1"/>
          </a:solidFill>
          <a:latin typeface="+mn-lt"/>
          <a:ea typeface="+mn-ea"/>
          <a:cs typeface="+mn-cs"/>
        </a:defRPr>
      </a:lvl1pPr>
      <a:lvl2pPr marL="609452" algn="l" defTabSz="1218905" rtl="0" eaLnBrk="1" latinLnBrk="0" hangingPunct="1">
        <a:defRPr sz="2399" kern="1200">
          <a:solidFill>
            <a:schemeClr val="tx1"/>
          </a:solidFill>
          <a:latin typeface="+mn-lt"/>
          <a:ea typeface="+mn-ea"/>
          <a:cs typeface="+mn-cs"/>
        </a:defRPr>
      </a:lvl2pPr>
      <a:lvl3pPr marL="1218905" algn="l" defTabSz="1218905" rtl="0" eaLnBrk="1" latinLnBrk="0" hangingPunct="1">
        <a:defRPr sz="2399" kern="1200">
          <a:solidFill>
            <a:schemeClr val="tx1"/>
          </a:solidFill>
          <a:latin typeface="+mn-lt"/>
          <a:ea typeface="+mn-ea"/>
          <a:cs typeface="+mn-cs"/>
        </a:defRPr>
      </a:lvl3pPr>
      <a:lvl4pPr marL="1828356" algn="l" defTabSz="1218905" rtl="0" eaLnBrk="1" latinLnBrk="0" hangingPunct="1">
        <a:defRPr sz="2399" kern="1200">
          <a:solidFill>
            <a:schemeClr val="tx1"/>
          </a:solidFill>
          <a:latin typeface="+mn-lt"/>
          <a:ea typeface="+mn-ea"/>
          <a:cs typeface="+mn-cs"/>
        </a:defRPr>
      </a:lvl4pPr>
      <a:lvl5pPr marL="2437808" algn="l" defTabSz="1218905" rtl="0" eaLnBrk="1" latinLnBrk="0" hangingPunct="1">
        <a:defRPr sz="2399" kern="1200">
          <a:solidFill>
            <a:schemeClr val="tx1"/>
          </a:solidFill>
          <a:latin typeface="+mn-lt"/>
          <a:ea typeface="+mn-ea"/>
          <a:cs typeface="+mn-cs"/>
        </a:defRPr>
      </a:lvl5pPr>
      <a:lvl6pPr marL="3047261" algn="l" defTabSz="1218905" rtl="0" eaLnBrk="1" latinLnBrk="0" hangingPunct="1">
        <a:defRPr sz="2399" kern="1200">
          <a:solidFill>
            <a:schemeClr val="tx1"/>
          </a:solidFill>
          <a:latin typeface="+mn-lt"/>
          <a:ea typeface="+mn-ea"/>
          <a:cs typeface="+mn-cs"/>
        </a:defRPr>
      </a:lvl6pPr>
      <a:lvl7pPr marL="3656712" algn="l" defTabSz="1218905" rtl="0" eaLnBrk="1" latinLnBrk="0" hangingPunct="1">
        <a:defRPr sz="2399" kern="1200">
          <a:solidFill>
            <a:schemeClr val="tx1"/>
          </a:solidFill>
          <a:latin typeface="+mn-lt"/>
          <a:ea typeface="+mn-ea"/>
          <a:cs typeface="+mn-cs"/>
        </a:defRPr>
      </a:lvl7pPr>
      <a:lvl8pPr marL="4266165" algn="l" defTabSz="1218905" rtl="0" eaLnBrk="1" latinLnBrk="0" hangingPunct="1">
        <a:defRPr sz="2399" kern="1200">
          <a:solidFill>
            <a:schemeClr val="tx1"/>
          </a:solidFill>
          <a:latin typeface="+mn-lt"/>
          <a:ea typeface="+mn-ea"/>
          <a:cs typeface="+mn-cs"/>
        </a:defRPr>
      </a:lvl8pPr>
      <a:lvl9pPr marL="4875617" algn="l" defTabSz="1218905" rtl="0" eaLnBrk="1" latinLnBrk="0" hangingPunct="1">
        <a:defRPr sz="2399"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50" name="Title Placeholder 1"/>
          <p:cNvSpPr>
            <a:spLocks noGrp="1"/>
          </p:cNvSpPr>
          <p:nvPr>
            <p:ph type="title"/>
          </p:nvPr>
        </p:nvSpPr>
        <p:spPr bwMode="auto">
          <a:xfrm>
            <a:off x="406295" y="76200"/>
            <a:ext cx="10102335" cy="528637"/>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cxnSp>
        <p:nvCxnSpPr>
          <p:cNvPr id="21" name="Straight Connector 20"/>
          <p:cNvCxnSpPr/>
          <p:nvPr userDrawn="1"/>
        </p:nvCxnSpPr>
        <p:spPr>
          <a:xfrm>
            <a:off x="342821" y="587375"/>
            <a:ext cx="11518017" cy="0"/>
          </a:xfrm>
          <a:prstGeom prst="line">
            <a:avLst/>
          </a:prstGeom>
          <a:ln>
            <a:solidFill>
              <a:srgbClr val="000090"/>
            </a:solidFill>
          </a:ln>
        </p:spPr>
        <p:style>
          <a:lnRef idx="1">
            <a:schemeClr val="accent4"/>
          </a:lnRef>
          <a:fillRef idx="0">
            <a:schemeClr val="accent4"/>
          </a:fillRef>
          <a:effectRef idx="0">
            <a:schemeClr val="accent4"/>
          </a:effectRef>
          <a:fontRef idx="minor">
            <a:schemeClr val="tx1"/>
          </a:fontRef>
        </p:style>
      </p:cxnSp>
      <p:sp>
        <p:nvSpPr>
          <p:cNvPr id="2052" name="Rectangle 7"/>
          <p:cNvSpPr>
            <a:spLocks noChangeArrowheads="1"/>
          </p:cNvSpPr>
          <p:nvPr userDrawn="1"/>
        </p:nvSpPr>
        <p:spPr bwMode="auto">
          <a:xfrm>
            <a:off x="11426210" y="6527800"/>
            <a:ext cx="603092" cy="330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defTabSz="1191386" fontAlgn="base">
              <a:spcBef>
                <a:spcPct val="0"/>
              </a:spcBef>
              <a:spcAft>
                <a:spcPct val="0"/>
              </a:spcAft>
              <a:buClr>
                <a:srgbClr val="000000"/>
              </a:buClr>
              <a:buSzPct val="100000"/>
              <a:buFont typeface="Times New Roman" charset="0"/>
              <a:buNone/>
            </a:pPr>
            <a:fld id="{5850E2F2-4506-674D-870E-42FE5125AD1A}" type="slidenum">
              <a:rPr lang="en-US" sz="1066">
                <a:solidFill>
                  <a:srgbClr val="7F7F7F"/>
                </a:solidFill>
                <a:latin typeface="Arial" charset="0"/>
                <a:ea typeface="ＭＳ Ｐゴシック" charset="0"/>
                <a:cs typeface="Arial" charset="0"/>
              </a:rPr>
              <a:pPr defTabSz="1191386" fontAlgn="base">
                <a:spcBef>
                  <a:spcPct val="0"/>
                </a:spcBef>
                <a:spcAft>
                  <a:spcPct val="0"/>
                </a:spcAft>
                <a:buClr>
                  <a:srgbClr val="000000"/>
                </a:buClr>
                <a:buSzPct val="100000"/>
                <a:buFont typeface="Times New Roman" charset="0"/>
                <a:buNone/>
              </a:pPr>
              <a:t>‹#›</a:t>
            </a:fld>
            <a:endParaRPr lang="en-US" sz="1066">
              <a:solidFill>
                <a:srgbClr val="7F7F7F"/>
              </a:solidFill>
              <a:latin typeface="Arial" charset="0"/>
              <a:ea typeface="ＭＳ Ｐゴシック" charset="0"/>
              <a:cs typeface="Arial" charset="0"/>
            </a:endParaRPr>
          </a:p>
        </p:txBody>
      </p:sp>
      <p:sp>
        <p:nvSpPr>
          <p:cNvPr id="2053" name="Rectangle 9"/>
          <p:cNvSpPr>
            <a:spLocks noChangeArrowheads="1"/>
          </p:cNvSpPr>
          <p:nvPr userDrawn="1"/>
        </p:nvSpPr>
        <p:spPr bwMode="black">
          <a:xfrm>
            <a:off x="823180" y="6527806"/>
            <a:ext cx="1722518" cy="2460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22735" tIns="61367" rIns="122735" bIns="61367"/>
          <a:lstStyle/>
          <a:p>
            <a:pPr defTabSz="1191386" fontAlgn="base">
              <a:spcBef>
                <a:spcPct val="0"/>
              </a:spcBef>
              <a:spcAft>
                <a:spcPct val="0"/>
              </a:spcAft>
            </a:pPr>
            <a:r>
              <a:rPr lang="en-US" sz="1066">
                <a:solidFill>
                  <a:srgbClr val="7F7F7F"/>
                </a:solidFill>
                <a:latin typeface="Arial" charset="0"/>
                <a:ea typeface="MS PGothic" charset="0"/>
                <a:cs typeface="MS PGothic" charset="0"/>
              </a:rPr>
              <a:t>© 2016 IBM Corporation</a:t>
            </a:r>
            <a:endParaRPr lang="en-US" sz="2399">
              <a:solidFill>
                <a:srgbClr val="7F7F7F"/>
              </a:solidFill>
              <a:latin typeface="Arial" charset="0"/>
              <a:ea typeface="MS PGothic" charset="0"/>
              <a:cs typeface="MS PGothic" charset="0"/>
            </a:endParaRPr>
          </a:p>
        </p:txBody>
      </p:sp>
      <p:pic>
        <p:nvPicPr>
          <p:cNvPr id="2054" name="Picture 10"/>
          <p:cNvPicPr>
            <a:picLocks noChangeAspect="1"/>
          </p:cNvPicPr>
          <p:nvPr userDrawn="1"/>
        </p:nvPicPr>
        <p:blipFill>
          <a:blip r:embed="rId17" cstate="email">
            <a:extLst>
              <a:ext uri="{28A0092B-C50C-407E-A947-70E740481C1C}">
                <a14:useLocalDpi xmlns:a14="http://schemas.microsoft.com/office/drawing/2010/main" val="0"/>
              </a:ext>
            </a:extLst>
          </a:blip>
          <a:srcRect/>
          <a:stretch>
            <a:fillRect/>
          </a:stretch>
        </p:blipFill>
        <p:spPr bwMode="auto">
          <a:xfrm>
            <a:off x="11060238" y="193675"/>
            <a:ext cx="889476" cy="355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3"/>
          </p:nvPr>
        </p:nvSpPr>
        <p:spPr>
          <a:xfrm>
            <a:off x="8329030" y="6491818"/>
            <a:ext cx="3859795" cy="366183"/>
          </a:xfrm>
          <a:prstGeom prst="rect">
            <a:avLst/>
          </a:prstGeom>
        </p:spPr>
        <p:txBody>
          <a:bodyPr vert="horz" lIns="91440" tIns="45720" rIns="91440" bIns="45720" rtlCol="0" anchor="ctr"/>
          <a:lstStyle>
            <a:lvl1pPr algn="ctr">
              <a:defRPr sz="1066">
                <a:solidFill>
                  <a:schemeClr val="tx1">
                    <a:tint val="75000"/>
                  </a:schemeClr>
                </a:solidFill>
                <a:latin typeface="Arial"/>
                <a:cs typeface="Arial"/>
              </a:defRPr>
            </a:lvl1pPr>
          </a:lstStyle>
          <a:p>
            <a:pPr defTabSz="1191386" eaLnBrk="0" fontAlgn="base" hangingPunct="0">
              <a:spcBef>
                <a:spcPct val="0"/>
              </a:spcBef>
              <a:spcAft>
                <a:spcPct val="0"/>
              </a:spcAft>
            </a:pPr>
            <a:r>
              <a:rPr lang="en-US">
                <a:solidFill>
                  <a:prstClr val="black">
                    <a:tint val="75000"/>
                  </a:prstClr>
                </a:solidFill>
                <a:ea typeface="ＭＳ Ｐゴシック" charset="0"/>
              </a:rPr>
              <a:t>IBM Confidential</a:t>
            </a:r>
          </a:p>
        </p:txBody>
      </p:sp>
    </p:spTree>
    <p:extLst>
      <p:ext uri="{BB962C8B-B14F-4D97-AF65-F5344CB8AC3E}">
        <p14:creationId xmlns:p14="http://schemas.microsoft.com/office/powerpoint/2010/main" val="767647604"/>
      </p:ext>
    </p:extLst>
  </p:cSld>
  <p:clrMap bg1="lt1" tx1="dk1" bg2="lt2" tx2="dk2" accent1="accent1" accent2="accent2" accent3="accent3" accent4="accent4" accent5="accent5" accent6="accent6" hlink="hlink" folHlink="folHlink"/>
  <p:sldLayoutIdLst>
    <p:sldLayoutId id="2147483743" r:id="rId1"/>
    <p:sldLayoutId id="2147483744" r:id="rId2"/>
    <p:sldLayoutId id="2147483745" r:id="rId3"/>
    <p:sldLayoutId id="2147483746" r:id="rId4"/>
    <p:sldLayoutId id="2147483747" r:id="rId5"/>
    <p:sldLayoutId id="2147483748" r:id="rId6"/>
    <p:sldLayoutId id="2147483749" r:id="rId7"/>
    <p:sldLayoutId id="2147483750" r:id="rId8"/>
    <p:sldLayoutId id="2147483751" r:id="rId9"/>
    <p:sldLayoutId id="2147483752" r:id="rId10"/>
    <p:sldLayoutId id="2147483753" r:id="rId11"/>
    <p:sldLayoutId id="2147483754" r:id="rId12"/>
    <p:sldLayoutId id="2147483755" r:id="rId13"/>
    <p:sldLayoutId id="2147483756" r:id="rId14"/>
    <p:sldLayoutId id="2147483757" r:id="rId15"/>
  </p:sldLayoutIdLst>
  <p:hf hdr="0" dt="0"/>
  <p:txStyles>
    <p:titleStyle>
      <a:lvl1pPr algn="l" rtl="0" eaLnBrk="0" fontAlgn="base" hangingPunct="0">
        <a:lnSpc>
          <a:spcPct val="90000"/>
        </a:lnSpc>
        <a:spcBef>
          <a:spcPct val="0"/>
        </a:spcBef>
        <a:spcAft>
          <a:spcPct val="0"/>
        </a:spcAft>
        <a:defRPr sz="3333" kern="1200">
          <a:solidFill>
            <a:srgbClr val="595959"/>
          </a:solidFill>
          <a:latin typeface="+mj-lt"/>
          <a:ea typeface="ＭＳ Ｐゴシック" charset="0"/>
          <a:cs typeface="ＭＳ Ｐゴシック" charset="0"/>
        </a:defRPr>
      </a:lvl1pPr>
      <a:lvl2pPr algn="l" rtl="0" eaLnBrk="0" fontAlgn="base" hangingPunct="0">
        <a:lnSpc>
          <a:spcPct val="90000"/>
        </a:lnSpc>
        <a:spcBef>
          <a:spcPct val="0"/>
        </a:spcBef>
        <a:spcAft>
          <a:spcPct val="0"/>
        </a:spcAft>
        <a:defRPr sz="3333">
          <a:solidFill>
            <a:srgbClr val="595959"/>
          </a:solidFill>
          <a:latin typeface="Calibri Light" panose="020F0302020204030204" pitchFamily="34" charset="0"/>
          <a:ea typeface="ＭＳ Ｐゴシック" charset="0"/>
          <a:cs typeface="ＭＳ Ｐゴシック" charset="0"/>
        </a:defRPr>
      </a:lvl2pPr>
      <a:lvl3pPr algn="l" rtl="0" eaLnBrk="0" fontAlgn="base" hangingPunct="0">
        <a:lnSpc>
          <a:spcPct val="90000"/>
        </a:lnSpc>
        <a:spcBef>
          <a:spcPct val="0"/>
        </a:spcBef>
        <a:spcAft>
          <a:spcPct val="0"/>
        </a:spcAft>
        <a:defRPr sz="3333">
          <a:solidFill>
            <a:srgbClr val="595959"/>
          </a:solidFill>
          <a:latin typeface="Calibri Light" panose="020F0302020204030204" pitchFamily="34" charset="0"/>
          <a:ea typeface="ＭＳ Ｐゴシック" charset="0"/>
          <a:cs typeface="ＭＳ Ｐゴシック" charset="0"/>
        </a:defRPr>
      </a:lvl3pPr>
      <a:lvl4pPr algn="l" rtl="0" eaLnBrk="0" fontAlgn="base" hangingPunct="0">
        <a:lnSpc>
          <a:spcPct val="90000"/>
        </a:lnSpc>
        <a:spcBef>
          <a:spcPct val="0"/>
        </a:spcBef>
        <a:spcAft>
          <a:spcPct val="0"/>
        </a:spcAft>
        <a:defRPr sz="3333">
          <a:solidFill>
            <a:srgbClr val="595959"/>
          </a:solidFill>
          <a:latin typeface="Calibri Light" panose="020F0302020204030204" pitchFamily="34" charset="0"/>
          <a:ea typeface="ＭＳ Ｐゴシック" charset="0"/>
          <a:cs typeface="ＭＳ Ｐゴシック" charset="0"/>
        </a:defRPr>
      </a:lvl4pPr>
      <a:lvl5pPr algn="l" rtl="0" eaLnBrk="0" fontAlgn="base" hangingPunct="0">
        <a:lnSpc>
          <a:spcPct val="90000"/>
        </a:lnSpc>
        <a:spcBef>
          <a:spcPct val="0"/>
        </a:spcBef>
        <a:spcAft>
          <a:spcPct val="0"/>
        </a:spcAft>
        <a:defRPr sz="3333">
          <a:solidFill>
            <a:srgbClr val="595959"/>
          </a:solidFill>
          <a:latin typeface="Calibri Light" panose="020F0302020204030204" pitchFamily="34" charset="0"/>
          <a:ea typeface="ＭＳ Ｐゴシック" charset="0"/>
          <a:cs typeface="ＭＳ Ｐゴシック" charset="0"/>
        </a:defRPr>
      </a:lvl5pPr>
      <a:lvl6pPr marL="609452" algn="l" rtl="0" fontAlgn="base">
        <a:lnSpc>
          <a:spcPct val="90000"/>
        </a:lnSpc>
        <a:spcBef>
          <a:spcPct val="0"/>
        </a:spcBef>
        <a:spcAft>
          <a:spcPct val="0"/>
        </a:spcAft>
        <a:defRPr sz="5865">
          <a:solidFill>
            <a:schemeClr val="tx1"/>
          </a:solidFill>
          <a:latin typeface="Calibri Light" panose="020F0302020204030204" pitchFamily="34" charset="0"/>
        </a:defRPr>
      </a:lvl6pPr>
      <a:lvl7pPr marL="1218905" algn="l" rtl="0" fontAlgn="base">
        <a:lnSpc>
          <a:spcPct val="90000"/>
        </a:lnSpc>
        <a:spcBef>
          <a:spcPct val="0"/>
        </a:spcBef>
        <a:spcAft>
          <a:spcPct val="0"/>
        </a:spcAft>
        <a:defRPr sz="5865">
          <a:solidFill>
            <a:schemeClr val="tx1"/>
          </a:solidFill>
          <a:latin typeface="Calibri Light" panose="020F0302020204030204" pitchFamily="34" charset="0"/>
        </a:defRPr>
      </a:lvl7pPr>
      <a:lvl8pPr marL="1828356" algn="l" rtl="0" fontAlgn="base">
        <a:lnSpc>
          <a:spcPct val="90000"/>
        </a:lnSpc>
        <a:spcBef>
          <a:spcPct val="0"/>
        </a:spcBef>
        <a:spcAft>
          <a:spcPct val="0"/>
        </a:spcAft>
        <a:defRPr sz="5865">
          <a:solidFill>
            <a:schemeClr val="tx1"/>
          </a:solidFill>
          <a:latin typeface="Calibri Light" panose="020F0302020204030204" pitchFamily="34" charset="0"/>
        </a:defRPr>
      </a:lvl8pPr>
      <a:lvl9pPr marL="2437808" algn="l" rtl="0" fontAlgn="base">
        <a:lnSpc>
          <a:spcPct val="90000"/>
        </a:lnSpc>
        <a:spcBef>
          <a:spcPct val="0"/>
        </a:spcBef>
        <a:spcAft>
          <a:spcPct val="0"/>
        </a:spcAft>
        <a:defRPr sz="5865">
          <a:solidFill>
            <a:schemeClr val="tx1"/>
          </a:solidFill>
          <a:latin typeface="Calibri Light" panose="020F0302020204030204" pitchFamily="34" charset="0"/>
        </a:defRPr>
      </a:lvl9pPr>
    </p:titleStyle>
    <p:bodyStyle>
      <a:lvl1pPr marL="304724" indent="-304724" algn="l" rtl="0" eaLnBrk="0" fontAlgn="base" hangingPunct="0">
        <a:lnSpc>
          <a:spcPct val="90000"/>
        </a:lnSpc>
        <a:spcBef>
          <a:spcPts val="1333"/>
        </a:spcBef>
        <a:spcAft>
          <a:spcPct val="0"/>
        </a:spcAft>
        <a:buFont typeface="Arial" charset="0"/>
        <a:buChar char="•"/>
        <a:defRPr sz="3732" kern="1200">
          <a:solidFill>
            <a:schemeClr val="tx1"/>
          </a:solidFill>
          <a:latin typeface="+mn-lt"/>
          <a:ea typeface="ＭＳ Ｐゴシック" charset="0"/>
          <a:cs typeface="ＭＳ Ｐゴシック" charset="0"/>
        </a:defRPr>
      </a:lvl1pPr>
      <a:lvl2pPr marL="914171" indent="-304724" algn="l" rtl="0" eaLnBrk="0" fontAlgn="base" hangingPunct="0">
        <a:lnSpc>
          <a:spcPct val="90000"/>
        </a:lnSpc>
        <a:spcBef>
          <a:spcPts val="667"/>
        </a:spcBef>
        <a:spcAft>
          <a:spcPct val="0"/>
        </a:spcAft>
        <a:buFont typeface="Arial" charset="0"/>
        <a:buChar char="•"/>
        <a:defRPr sz="3199" kern="1200">
          <a:solidFill>
            <a:schemeClr val="tx1"/>
          </a:solidFill>
          <a:latin typeface="+mn-lt"/>
          <a:ea typeface="ＭＳ Ｐゴシック" charset="0"/>
          <a:cs typeface="+mn-cs"/>
        </a:defRPr>
      </a:lvl2pPr>
      <a:lvl3pPr marL="1523619" indent="-304724" algn="l" rtl="0" eaLnBrk="0" fontAlgn="base" hangingPunct="0">
        <a:lnSpc>
          <a:spcPct val="90000"/>
        </a:lnSpc>
        <a:spcBef>
          <a:spcPts val="667"/>
        </a:spcBef>
        <a:spcAft>
          <a:spcPct val="0"/>
        </a:spcAft>
        <a:buFont typeface="Arial" charset="0"/>
        <a:buChar char="•"/>
        <a:defRPr sz="2533" kern="1200">
          <a:solidFill>
            <a:schemeClr val="tx1"/>
          </a:solidFill>
          <a:latin typeface="+mn-lt"/>
          <a:ea typeface="ＭＳ Ｐゴシック" charset="0"/>
          <a:cs typeface="+mn-cs"/>
        </a:defRPr>
      </a:lvl3pPr>
      <a:lvl4pPr marL="2133067" indent="-304724" algn="l" rtl="0" eaLnBrk="0" fontAlgn="base" hangingPunct="0">
        <a:lnSpc>
          <a:spcPct val="90000"/>
        </a:lnSpc>
        <a:spcBef>
          <a:spcPts val="667"/>
        </a:spcBef>
        <a:spcAft>
          <a:spcPct val="0"/>
        </a:spcAft>
        <a:buFont typeface="Arial" charset="0"/>
        <a:buChar char="•"/>
        <a:defRPr kern="1200">
          <a:solidFill>
            <a:schemeClr val="tx1"/>
          </a:solidFill>
          <a:latin typeface="+mn-lt"/>
          <a:ea typeface="ＭＳ Ｐゴシック" charset="0"/>
          <a:cs typeface="+mn-cs"/>
        </a:defRPr>
      </a:lvl4pPr>
      <a:lvl5pPr marL="2742514" indent="-304724" algn="l" rtl="0" eaLnBrk="0" fontAlgn="base" hangingPunct="0">
        <a:lnSpc>
          <a:spcPct val="90000"/>
        </a:lnSpc>
        <a:spcBef>
          <a:spcPts val="667"/>
        </a:spcBef>
        <a:spcAft>
          <a:spcPct val="0"/>
        </a:spcAft>
        <a:buFont typeface="Arial" charset="0"/>
        <a:buChar char="•"/>
        <a:defRPr kern="1200">
          <a:solidFill>
            <a:schemeClr val="tx1"/>
          </a:solidFill>
          <a:latin typeface="+mn-lt"/>
          <a:ea typeface="ＭＳ Ｐゴシック" charset="0"/>
          <a:cs typeface="+mn-cs"/>
        </a:defRPr>
      </a:lvl5pPr>
      <a:lvl6pPr marL="3351986" indent="-304726" algn="l" defTabSz="1218905"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6pPr>
      <a:lvl7pPr marL="3961439" indent="-304726" algn="l" defTabSz="1218905"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7pPr>
      <a:lvl8pPr marL="4570890" indent="-304726" algn="l" defTabSz="1218905"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8pPr>
      <a:lvl9pPr marL="5180343" indent="-304726" algn="l" defTabSz="1218905"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9pPr>
    </p:bodyStyle>
    <p:otherStyle>
      <a:defPPr>
        <a:defRPr lang="en-US"/>
      </a:defPPr>
      <a:lvl1pPr marL="0" algn="l" defTabSz="1218905" rtl="0" eaLnBrk="1" latinLnBrk="0" hangingPunct="1">
        <a:defRPr sz="2399" kern="1200">
          <a:solidFill>
            <a:schemeClr val="tx1"/>
          </a:solidFill>
          <a:latin typeface="+mn-lt"/>
          <a:ea typeface="+mn-ea"/>
          <a:cs typeface="+mn-cs"/>
        </a:defRPr>
      </a:lvl1pPr>
      <a:lvl2pPr marL="609452" algn="l" defTabSz="1218905" rtl="0" eaLnBrk="1" latinLnBrk="0" hangingPunct="1">
        <a:defRPr sz="2399" kern="1200">
          <a:solidFill>
            <a:schemeClr val="tx1"/>
          </a:solidFill>
          <a:latin typeface="+mn-lt"/>
          <a:ea typeface="+mn-ea"/>
          <a:cs typeface="+mn-cs"/>
        </a:defRPr>
      </a:lvl2pPr>
      <a:lvl3pPr marL="1218905" algn="l" defTabSz="1218905" rtl="0" eaLnBrk="1" latinLnBrk="0" hangingPunct="1">
        <a:defRPr sz="2399" kern="1200">
          <a:solidFill>
            <a:schemeClr val="tx1"/>
          </a:solidFill>
          <a:latin typeface="+mn-lt"/>
          <a:ea typeface="+mn-ea"/>
          <a:cs typeface="+mn-cs"/>
        </a:defRPr>
      </a:lvl3pPr>
      <a:lvl4pPr marL="1828356" algn="l" defTabSz="1218905" rtl="0" eaLnBrk="1" latinLnBrk="0" hangingPunct="1">
        <a:defRPr sz="2399" kern="1200">
          <a:solidFill>
            <a:schemeClr val="tx1"/>
          </a:solidFill>
          <a:latin typeface="+mn-lt"/>
          <a:ea typeface="+mn-ea"/>
          <a:cs typeface="+mn-cs"/>
        </a:defRPr>
      </a:lvl4pPr>
      <a:lvl5pPr marL="2437808" algn="l" defTabSz="1218905" rtl="0" eaLnBrk="1" latinLnBrk="0" hangingPunct="1">
        <a:defRPr sz="2399" kern="1200">
          <a:solidFill>
            <a:schemeClr val="tx1"/>
          </a:solidFill>
          <a:latin typeface="+mn-lt"/>
          <a:ea typeface="+mn-ea"/>
          <a:cs typeface="+mn-cs"/>
        </a:defRPr>
      </a:lvl5pPr>
      <a:lvl6pPr marL="3047261" algn="l" defTabSz="1218905" rtl="0" eaLnBrk="1" latinLnBrk="0" hangingPunct="1">
        <a:defRPr sz="2399" kern="1200">
          <a:solidFill>
            <a:schemeClr val="tx1"/>
          </a:solidFill>
          <a:latin typeface="+mn-lt"/>
          <a:ea typeface="+mn-ea"/>
          <a:cs typeface="+mn-cs"/>
        </a:defRPr>
      </a:lvl6pPr>
      <a:lvl7pPr marL="3656712" algn="l" defTabSz="1218905" rtl="0" eaLnBrk="1" latinLnBrk="0" hangingPunct="1">
        <a:defRPr sz="2399" kern="1200">
          <a:solidFill>
            <a:schemeClr val="tx1"/>
          </a:solidFill>
          <a:latin typeface="+mn-lt"/>
          <a:ea typeface="+mn-ea"/>
          <a:cs typeface="+mn-cs"/>
        </a:defRPr>
      </a:lvl7pPr>
      <a:lvl8pPr marL="4266165" algn="l" defTabSz="1218905" rtl="0" eaLnBrk="1" latinLnBrk="0" hangingPunct="1">
        <a:defRPr sz="2399" kern="1200">
          <a:solidFill>
            <a:schemeClr val="tx1"/>
          </a:solidFill>
          <a:latin typeface="+mn-lt"/>
          <a:ea typeface="+mn-ea"/>
          <a:cs typeface="+mn-cs"/>
        </a:defRPr>
      </a:lvl8pPr>
      <a:lvl9pPr marL="4875617" algn="l" defTabSz="1218905" rtl="0" eaLnBrk="1" latinLnBrk="0" hangingPunct="1">
        <a:defRPr sz="23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github.com/IBMStockTrader" TargetMode="External"/><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5.xm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1.tiff"/><Relationship Id="rId7" Type="http://schemas.openxmlformats.org/officeDocument/2006/relationships/customXml" Target="../ink/ink1.xml"/><Relationship Id="rId2" Type="http://schemas.openxmlformats.org/officeDocument/2006/relationships/image" Target="../media/image20.png"/><Relationship Id="rId1" Type="http://schemas.openxmlformats.org/officeDocument/2006/relationships/slideLayout" Target="../slideLayouts/slideLayout22.xml"/><Relationship Id="rId6" Type="http://schemas.openxmlformats.org/officeDocument/2006/relationships/image" Target="../media/image24.png"/><Relationship Id="rId11" Type="http://schemas.openxmlformats.org/officeDocument/2006/relationships/image" Target="../media/image26.png"/><Relationship Id="rId5" Type="http://schemas.openxmlformats.org/officeDocument/2006/relationships/image" Target="../media/image23.png"/><Relationship Id="rId10" Type="http://schemas.openxmlformats.org/officeDocument/2006/relationships/customXml" Target="../ink/ink3.xml"/><Relationship Id="rId4" Type="http://schemas.openxmlformats.org/officeDocument/2006/relationships/image" Target="../media/image22.tiff"/><Relationship Id="rId9" Type="http://schemas.openxmlformats.org/officeDocument/2006/relationships/customXml" Target="../ink/ink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hyperlink" Target="https://github.com/IBMStockTrader/stocktrader-helm" TargetMode="External"/><Relationship Id="rId2" Type="http://schemas.openxmlformats.org/officeDocument/2006/relationships/hyperlink" Target="https://github.com/IBMStockTrader/stocktrader-operator" TargetMode="External"/><Relationship Id="rId1" Type="http://schemas.openxmlformats.org/officeDocument/2006/relationships/slideLayout" Target="../slideLayouts/slideLayout5.xml"/><Relationship Id="rId4" Type="http://schemas.openxmlformats.org/officeDocument/2006/relationships/hyperlink" Target="https://medium.com/hybrid-cloud-engineering/the-ibm-stock-trader-operator-part-1-usage-9737a04b6848" TargetMode="External"/></Relationships>
</file>

<file path=ppt/slides/_rels/slide6.xml.rels><?xml version="1.0" encoding="UTF-8" standalone="yes"?>
<Relationships xmlns="http://schemas.openxmlformats.org/package/2006/relationships"><Relationship Id="rId2" Type="http://schemas.openxmlformats.org/officeDocument/2006/relationships/hyperlink" Target="https://kubernetes.io/docs/tasks/run-application/horizontal-pod-autoscale/#support-for-metrics-apis" TargetMode="Externa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p:cNvSpPr/>
          <p:nvPr/>
        </p:nvSpPr>
        <p:spPr>
          <a:xfrm>
            <a:off x="8414012" y="544416"/>
            <a:ext cx="1985497" cy="3518268"/>
          </a:xfrm>
          <a:prstGeom prst="rect">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algn="ctr" defTabSz="913965"/>
            <a:r>
              <a:rPr lang="en-US" sz="1899" dirty="0">
                <a:solidFill>
                  <a:prstClr val="black"/>
                </a:solidFill>
                <a:latin typeface="Arial"/>
              </a:rPr>
              <a:t>IBM Cloud</a:t>
            </a:r>
          </a:p>
        </p:txBody>
      </p:sp>
      <p:sp>
        <p:nvSpPr>
          <p:cNvPr id="4" name="Rectangle 3"/>
          <p:cNvSpPr/>
          <p:nvPr/>
        </p:nvSpPr>
        <p:spPr>
          <a:xfrm>
            <a:off x="1829708" y="546093"/>
            <a:ext cx="5967928" cy="3516591"/>
          </a:xfrm>
          <a:prstGeom prst="rect">
            <a:avLst/>
          </a:prstGeom>
          <a:solidFill>
            <a:schemeClr val="bg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algn="ctr" defTabSz="913965"/>
            <a:r>
              <a:rPr lang="en-US" sz="1899" dirty="0">
                <a:solidFill>
                  <a:prstClr val="black"/>
                </a:solidFill>
                <a:latin typeface="Arial"/>
              </a:rPr>
              <a:t>Kubernetes (OCP, EKS, AKS, IKS, GKE, TKG)</a:t>
            </a:r>
          </a:p>
        </p:txBody>
      </p:sp>
      <p:sp>
        <p:nvSpPr>
          <p:cNvPr id="2" name="Title 1"/>
          <p:cNvSpPr>
            <a:spLocks noGrp="1"/>
          </p:cNvSpPr>
          <p:nvPr>
            <p:ph type="title"/>
          </p:nvPr>
        </p:nvSpPr>
        <p:spPr>
          <a:xfrm>
            <a:off x="170719" y="93990"/>
            <a:ext cx="10800811" cy="415390"/>
          </a:xfrm>
        </p:spPr>
        <p:txBody>
          <a:bodyPr/>
          <a:lstStyle/>
          <a:p>
            <a:r>
              <a:rPr lang="en-US" sz="2699" dirty="0"/>
              <a:t>IBM Stock Trader sample for Kubernetes – Basic</a:t>
            </a:r>
          </a:p>
        </p:txBody>
      </p:sp>
      <p:sp>
        <p:nvSpPr>
          <p:cNvPr id="3" name="Rounded Rectangle 2"/>
          <p:cNvSpPr/>
          <p:nvPr/>
        </p:nvSpPr>
        <p:spPr>
          <a:xfrm>
            <a:off x="2226176" y="1877634"/>
            <a:ext cx="1242341" cy="685621"/>
          </a:xfrm>
          <a:prstGeom prst="roundRect">
            <a:avLst/>
          </a:prstGeom>
          <a:solidFill>
            <a:schemeClr val="accent1"/>
          </a:solidFill>
          <a:ln w="1270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r>
              <a:rPr lang="en-US" sz="1899" dirty="0">
                <a:solidFill>
                  <a:prstClr val="white"/>
                </a:solidFill>
                <a:latin typeface="Arial"/>
              </a:rPr>
              <a:t>Trader (Java UI)</a:t>
            </a:r>
          </a:p>
        </p:txBody>
      </p:sp>
      <p:cxnSp>
        <p:nvCxnSpPr>
          <p:cNvPr id="11" name="Straight Connector 10"/>
          <p:cNvCxnSpPr>
            <a:cxnSpLocks/>
            <a:stCxn id="3" idx="2"/>
            <a:endCxn id="97" idx="0"/>
          </p:cNvCxnSpPr>
          <p:nvPr/>
        </p:nvCxnSpPr>
        <p:spPr>
          <a:xfrm flipH="1">
            <a:off x="2845653" y="2563255"/>
            <a:ext cx="1694" cy="350984"/>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7" name="Rounded Rectangle 26"/>
          <p:cNvSpPr/>
          <p:nvPr/>
        </p:nvSpPr>
        <p:spPr>
          <a:xfrm>
            <a:off x="219466" y="2912400"/>
            <a:ext cx="1142702" cy="685621"/>
          </a:xfrm>
          <a:prstGeom prst="roundRect">
            <a:avLst/>
          </a:prstGeom>
          <a:solidFill>
            <a:schemeClr val="tx1">
              <a:lumMod val="50000"/>
              <a:lumOff val="50000"/>
            </a:schemeClr>
          </a:solidFill>
          <a:ln w="1270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r>
              <a:rPr lang="en-US" sz="1899" dirty="0">
                <a:solidFill>
                  <a:prstClr val="white"/>
                </a:solidFill>
                <a:latin typeface="Arial"/>
              </a:rPr>
              <a:t>Browser</a:t>
            </a:r>
          </a:p>
        </p:txBody>
      </p:sp>
      <p:cxnSp>
        <p:nvCxnSpPr>
          <p:cNvPr id="28" name="Straight Connector 27"/>
          <p:cNvCxnSpPr>
            <a:cxnSpLocks/>
            <a:stCxn id="27" idx="3"/>
            <a:endCxn id="3" idx="1"/>
          </p:cNvCxnSpPr>
          <p:nvPr/>
        </p:nvCxnSpPr>
        <p:spPr>
          <a:xfrm flipV="1">
            <a:off x="1362168" y="2220445"/>
            <a:ext cx="864008" cy="1034766"/>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1891669" y="2718879"/>
            <a:ext cx="903688" cy="184618"/>
          </a:xfrm>
          <a:prstGeom prst="rect">
            <a:avLst/>
          </a:prstGeom>
          <a:noFill/>
          <a:ln>
            <a:noFill/>
          </a:ln>
        </p:spPr>
        <p:txBody>
          <a:bodyPr wrap="square" lIns="0" tIns="0" rIns="0" bIns="0" rtlCol="0">
            <a:spAutoFit/>
          </a:bodyPr>
          <a:lstStyle/>
          <a:p>
            <a:pPr algn="r" defTabSz="913965"/>
            <a:r>
              <a:rPr lang="en-US" sz="1200" i="1" kern="0" spc="-30" dirty="0">
                <a:solidFill>
                  <a:prstClr val="black"/>
                </a:solidFill>
                <a:latin typeface="Arial"/>
                <a:cs typeface="Arial"/>
              </a:rPr>
              <a:t>POST/GET</a:t>
            </a:r>
          </a:p>
        </p:txBody>
      </p:sp>
      <p:sp>
        <p:nvSpPr>
          <p:cNvPr id="85" name="TextBox 84">
            <a:extLst>
              <a:ext uri="{FF2B5EF4-FFF2-40B4-BE49-F238E27FC236}">
                <a16:creationId xmlns:a16="http://schemas.microsoft.com/office/drawing/2014/main" id="{644BB809-9639-DA4F-85C0-09ECA15EF8B4}"/>
              </a:ext>
            </a:extLst>
          </p:cNvPr>
          <p:cNvSpPr txBox="1"/>
          <p:nvPr/>
        </p:nvSpPr>
        <p:spPr>
          <a:xfrm>
            <a:off x="10519834" y="1982059"/>
            <a:ext cx="357056" cy="215388"/>
          </a:xfrm>
          <a:prstGeom prst="rect">
            <a:avLst/>
          </a:prstGeom>
          <a:noFill/>
          <a:ln>
            <a:noFill/>
          </a:ln>
        </p:spPr>
        <p:txBody>
          <a:bodyPr wrap="none" lIns="0" tIns="0" rIns="0" bIns="0" rtlCol="0">
            <a:spAutoFit/>
          </a:bodyPr>
          <a:lstStyle/>
          <a:p>
            <a:pPr defTabSz="913965"/>
            <a:r>
              <a:rPr lang="en-US" sz="1400" i="1" kern="0" spc="-30" dirty="0">
                <a:solidFill>
                  <a:prstClr val="black"/>
                </a:solidFill>
                <a:latin typeface="Arial"/>
                <a:cs typeface="Arial"/>
              </a:rPr>
              <a:t>GET</a:t>
            </a:r>
          </a:p>
        </p:txBody>
      </p:sp>
      <p:sp>
        <p:nvSpPr>
          <p:cNvPr id="12" name="TextBox 11">
            <a:extLst>
              <a:ext uri="{FF2B5EF4-FFF2-40B4-BE49-F238E27FC236}">
                <a16:creationId xmlns:a16="http://schemas.microsoft.com/office/drawing/2014/main" id="{776A5A3E-7DB3-074D-A9DC-70929F0FC51A}"/>
              </a:ext>
            </a:extLst>
          </p:cNvPr>
          <p:cNvSpPr txBox="1"/>
          <p:nvPr/>
        </p:nvSpPr>
        <p:spPr>
          <a:xfrm>
            <a:off x="61056" y="3982253"/>
            <a:ext cx="1650612" cy="1784976"/>
          </a:xfrm>
          <a:prstGeom prst="rect">
            <a:avLst/>
          </a:prstGeom>
          <a:noFill/>
          <a:ln w="12700">
            <a:solidFill>
              <a:schemeClr val="tx1"/>
            </a:solidFill>
          </a:ln>
        </p:spPr>
        <p:txBody>
          <a:bodyPr wrap="square" lIns="0" tIns="0" rIns="0" bIns="0" rtlCol="0">
            <a:spAutoFit/>
          </a:bodyPr>
          <a:lstStyle/>
          <a:p>
            <a:pPr algn="ctr" defTabSz="913965"/>
            <a:r>
              <a:rPr lang="en-US" sz="1999" b="1" i="1" kern="0" spc="-30" dirty="0">
                <a:solidFill>
                  <a:prstClr val="black"/>
                </a:solidFill>
                <a:latin typeface="Arial"/>
                <a:cs typeface="Arial"/>
              </a:rPr>
              <a:t>Legend:</a:t>
            </a:r>
          </a:p>
          <a:p>
            <a:pPr marL="342797" indent="-342797" defTabSz="913965">
              <a:buFont typeface="Wingdings" pitchFamily="2" charset="2"/>
              <a:buChar char="Ø"/>
            </a:pPr>
            <a:r>
              <a:rPr lang="en-US" sz="1600" b="1" kern="0" spc="-30" dirty="0">
                <a:solidFill>
                  <a:prstClr val="black"/>
                </a:solidFill>
                <a:latin typeface="Arial"/>
                <a:cs typeface="Arial"/>
              </a:rPr>
              <a:t>Blue</a:t>
            </a:r>
            <a:r>
              <a:rPr lang="en-US" sz="1600" kern="0" spc="-30" dirty="0">
                <a:solidFill>
                  <a:prstClr val="black"/>
                </a:solidFill>
                <a:latin typeface="Arial"/>
                <a:cs typeface="Arial"/>
              </a:rPr>
              <a:t>:</a:t>
            </a:r>
            <a:br>
              <a:rPr lang="en-US" sz="1600" kern="0" spc="-30" dirty="0">
                <a:solidFill>
                  <a:prstClr val="black"/>
                </a:solidFill>
                <a:latin typeface="Arial"/>
                <a:cs typeface="Arial"/>
              </a:rPr>
            </a:br>
            <a:r>
              <a:rPr lang="en-US" sz="1600" kern="0" spc="-30" dirty="0">
                <a:solidFill>
                  <a:prstClr val="black"/>
                </a:solidFill>
                <a:latin typeface="Arial"/>
                <a:cs typeface="Arial"/>
              </a:rPr>
              <a:t>  Open Liberty</a:t>
            </a:r>
          </a:p>
          <a:p>
            <a:pPr marL="342797" indent="-342797" defTabSz="913965">
              <a:buFont typeface="Wingdings" pitchFamily="2" charset="2"/>
              <a:buChar char="Ø"/>
            </a:pPr>
            <a:r>
              <a:rPr lang="en-US" sz="1600" b="1" kern="0" spc="-30" dirty="0">
                <a:solidFill>
                  <a:prstClr val="black"/>
                </a:solidFill>
                <a:latin typeface="Arial"/>
                <a:cs typeface="Arial"/>
              </a:rPr>
              <a:t>Red</a:t>
            </a:r>
            <a:r>
              <a:rPr lang="en-US" sz="1600" kern="0" spc="-30" dirty="0">
                <a:solidFill>
                  <a:prstClr val="black"/>
                </a:solidFill>
                <a:latin typeface="Arial"/>
                <a:cs typeface="Arial"/>
              </a:rPr>
              <a:t>:</a:t>
            </a:r>
            <a:br>
              <a:rPr lang="en-US" sz="1600" kern="0" spc="-30" dirty="0">
                <a:solidFill>
                  <a:prstClr val="black"/>
                </a:solidFill>
                <a:latin typeface="Arial"/>
                <a:cs typeface="Arial"/>
              </a:rPr>
            </a:br>
            <a:r>
              <a:rPr lang="en-US" sz="1600" kern="0" spc="-30" dirty="0">
                <a:solidFill>
                  <a:prstClr val="black"/>
                </a:solidFill>
                <a:latin typeface="Arial"/>
                <a:cs typeface="Arial"/>
              </a:rPr>
              <a:t>  Quarkus</a:t>
            </a:r>
          </a:p>
          <a:p>
            <a:pPr marL="342797" indent="-342797" defTabSz="913965">
              <a:buFont typeface="Wingdings" pitchFamily="2" charset="2"/>
              <a:buChar char="Ø"/>
            </a:pPr>
            <a:r>
              <a:rPr lang="en-US" sz="1600" b="1" kern="0" spc="-30" dirty="0">
                <a:solidFill>
                  <a:prstClr val="black"/>
                </a:solidFill>
                <a:latin typeface="Arial"/>
                <a:cs typeface="Arial"/>
              </a:rPr>
              <a:t>Green</a:t>
            </a:r>
            <a:r>
              <a:rPr lang="en-US" sz="1600" kern="0" spc="-30" dirty="0">
                <a:solidFill>
                  <a:prstClr val="black"/>
                </a:solidFill>
                <a:latin typeface="Arial"/>
                <a:cs typeface="Arial"/>
              </a:rPr>
              <a:t>:</a:t>
            </a:r>
            <a:br>
              <a:rPr lang="en-US" sz="1600" kern="0" spc="-30" dirty="0">
                <a:solidFill>
                  <a:prstClr val="black"/>
                </a:solidFill>
                <a:latin typeface="Arial"/>
                <a:cs typeface="Arial"/>
              </a:rPr>
            </a:br>
            <a:r>
              <a:rPr lang="en-US" sz="1600" kern="0" spc="-30" dirty="0">
                <a:solidFill>
                  <a:prstClr val="black"/>
                </a:solidFill>
                <a:latin typeface="Arial"/>
                <a:cs typeface="Arial"/>
              </a:rPr>
              <a:t>  Dependency</a:t>
            </a:r>
          </a:p>
        </p:txBody>
      </p:sp>
      <p:sp>
        <p:nvSpPr>
          <p:cNvPr id="97" name="Rounded Rectangle 96">
            <a:extLst>
              <a:ext uri="{FF2B5EF4-FFF2-40B4-BE49-F238E27FC236}">
                <a16:creationId xmlns:a16="http://schemas.microsoft.com/office/drawing/2014/main" id="{17E8847F-07EA-5D49-B20B-D1A4C643FE61}"/>
              </a:ext>
            </a:extLst>
          </p:cNvPr>
          <p:cNvSpPr/>
          <p:nvPr/>
        </p:nvSpPr>
        <p:spPr>
          <a:xfrm>
            <a:off x="2245184" y="2914239"/>
            <a:ext cx="1200938" cy="685621"/>
          </a:xfrm>
          <a:prstGeom prst="roundRect">
            <a:avLst/>
          </a:prstGeom>
          <a:solidFill>
            <a:schemeClr val="accent1"/>
          </a:solid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r>
              <a:rPr lang="en-US" sz="1899" dirty="0">
                <a:solidFill>
                  <a:prstClr val="white"/>
                </a:solidFill>
                <a:latin typeface="Arial"/>
              </a:rPr>
              <a:t>Broker</a:t>
            </a:r>
          </a:p>
        </p:txBody>
      </p:sp>
      <p:sp>
        <p:nvSpPr>
          <p:cNvPr id="142" name="Rounded Rectangle 141">
            <a:extLst>
              <a:ext uri="{FF2B5EF4-FFF2-40B4-BE49-F238E27FC236}">
                <a16:creationId xmlns:a16="http://schemas.microsoft.com/office/drawing/2014/main" id="{6C649C92-31C1-5047-A205-2BE1E0E0E3B0}"/>
              </a:ext>
            </a:extLst>
          </p:cNvPr>
          <p:cNvSpPr/>
          <p:nvPr/>
        </p:nvSpPr>
        <p:spPr>
          <a:xfrm>
            <a:off x="4397875" y="1877083"/>
            <a:ext cx="1142702" cy="685621"/>
          </a:xfrm>
          <a:prstGeom prst="roundRect">
            <a:avLst/>
          </a:prstGeom>
          <a:solidFill>
            <a:schemeClr val="accent1"/>
          </a:solid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r>
              <a:rPr lang="en-US" sz="1899" dirty="0">
                <a:solidFill>
                  <a:prstClr val="white"/>
                </a:solidFill>
                <a:latin typeface="Arial"/>
              </a:rPr>
              <a:t>Portfolio</a:t>
            </a:r>
          </a:p>
        </p:txBody>
      </p:sp>
      <p:cxnSp>
        <p:nvCxnSpPr>
          <p:cNvPr id="192" name="Straight Connector 191">
            <a:extLst>
              <a:ext uri="{FF2B5EF4-FFF2-40B4-BE49-F238E27FC236}">
                <a16:creationId xmlns:a16="http://schemas.microsoft.com/office/drawing/2014/main" id="{5D7EE6C4-D39A-3C42-899E-5822BACE67BE}"/>
              </a:ext>
            </a:extLst>
          </p:cNvPr>
          <p:cNvCxnSpPr>
            <a:cxnSpLocks/>
            <a:stCxn id="97" idx="3"/>
            <a:endCxn id="142" idx="1"/>
          </p:cNvCxnSpPr>
          <p:nvPr/>
        </p:nvCxnSpPr>
        <p:spPr>
          <a:xfrm flipV="1">
            <a:off x="3446121" y="2219894"/>
            <a:ext cx="951754" cy="1037156"/>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98" name="TextBox 197">
            <a:extLst>
              <a:ext uri="{FF2B5EF4-FFF2-40B4-BE49-F238E27FC236}">
                <a16:creationId xmlns:a16="http://schemas.microsoft.com/office/drawing/2014/main" id="{14A3D391-DA4F-F941-A2F9-40014DB6E3CA}"/>
              </a:ext>
            </a:extLst>
          </p:cNvPr>
          <p:cNvSpPr txBox="1"/>
          <p:nvPr/>
        </p:nvSpPr>
        <p:spPr>
          <a:xfrm>
            <a:off x="2894889" y="2711472"/>
            <a:ext cx="910269" cy="184618"/>
          </a:xfrm>
          <a:prstGeom prst="rect">
            <a:avLst/>
          </a:prstGeom>
          <a:noFill/>
          <a:ln>
            <a:noFill/>
          </a:ln>
        </p:spPr>
        <p:txBody>
          <a:bodyPr wrap="none" lIns="0" tIns="0" rIns="0" bIns="0" rtlCol="0">
            <a:spAutoFit/>
          </a:bodyPr>
          <a:lstStyle/>
          <a:p>
            <a:pPr algn="r" defTabSz="913965"/>
            <a:r>
              <a:rPr lang="en-US" sz="1200" i="1" kern="0" spc="-30" dirty="0">
                <a:solidFill>
                  <a:prstClr val="black"/>
                </a:solidFill>
                <a:latin typeface="Arial"/>
                <a:cs typeface="Arial"/>
              </a:rPr>
              <a:t>PUT/DELETE</a:t>
            </a:r>
          </a:p>
        </p:txBody>
      </p:sp>
      <p:sp>
        <p:nvSpPr>
          <p:cNvPr id="57" name="TextBox 56">
            <a:extLst>
              <a:ext uri="{FF2B5EF4-FFF2-40B4-BE49-F238E27FC236}">
                <a16:creationId xmlns:a16="http://schemas.microsoft.com/office/drawing/2014/main" id="{21E87E82-BC6B-B644-BFD8-9E9BEFF7BCC5}"/>
              </a:ext>
            </a:extLst>
          </p:cNvPr>
          <p:cNvSpPr txBox="1"/>
          <p:nvPr/>
        </p:nvSpPr>
        <p:spPr>
          <a:xfrm>
            <a:off x="2226176" y="4184380"/>
            <a:ext cx="9433253" cy="2585323"/>
          </a:xfrm>
          <a:prstGeom prst="rect">
            <a:avLst/>
          </a:prstGeom>
          <a:noFill/>
          <a:ln>
            <a:noFill/>
          </a:ln>
        </p:spPr>
        <p:txBody>
          <a:bodyPr wrap="square" lIns="0" tIns="0" rIns="0" bIns="0" rtlCol="0">
            <a:spAutoFit/>
          </a:bodyPr>
          <a:lstStyle/>
          <a:p>
            <a:r>
              <a:rPr lang="en-US" sz="2000" kern="0" spc="-30" dirty="0">
                <a:latin typeface="Arial"/>
                <a:cs typeface="Arial"/>
              </a:rPr>
              <a:t>This open-source application demonstrates how to build a cloud-native application out of microservices, which connect to services in the cloud.  There is a GitHub org, at </a:t>
            </a:r>
            <a:r>
              <a:rPr lang="en-US" sz="2000" kern="0" spc="-30" dirty="0">
                <a:latin typeface="Arial"/>
                <a:cs typeface="Arial"/>
                <a:hlinkClick r:id="rId3"/>
              </a:rPr>
              <a:t>https://github.com/IBMStockTrader</a:t>
            </a:r>
            <a:r>
              <a:rPr lang="en-US" sz="2000" kern="0" spc="-30" dirty="0">
                <a:latin typeface="Arial"/>
                <a:cs typeface="Arial"/>
              </a:rPr>
              <a:t>, which contains a repository per microservice, as well as an operator repository and a </a:t>
            </a:r>
            <a:r>
              <a:rPr lang="en-US" sz="2000" kern="0" spc="-30" dirty="0" err="1">
                <a:latin typeface="Arial"/>
                <a:cs typeface="Arial"/>
              </a:rPr>
              <a:t>GitOps</a:t>
            </a:r>
            <a:r>
              <a:rPr lang="en-US" sz="2000" kern="0" spc="-30" dirty="0">
                <a:latin typeface="Arial"/>
                <a:cs typeface="Arial"/>
              </a:rPr>
              <a:t> repository.</a:t>
            </a:r>
          </a:p>
          <a:p>
            <a:endParaRPr lang="en-US" sz="800" kern="0" spc="-30" dirty="0">
              <a:latin typeface="Arial"/>
              <a:cs typeface="Arial"/>
            </a:endParaRPr>
          </a:p>
          <a:p>
            <a:r>
              <a:rPr lang="en-US" sz="2000" kern="0" spc="-30" dirty="0">
                <a:latin typeface="Arial"/>
                <a:cs typeface="Arial"/>
              </a:rPr>
              <a:t>Here we see just the 4 </a:t>
            </a:r>
            <a:r>
              <a:rPr lang="en-US" sz="2000" i="1" kern="0" spc="-30" dirty="0">
                <a:latin typeface="Arial"/>
                <a:cs typeface="Arial"/>
              </a:rPr>
              <a:t>mandatory</a:t>
            </a:r>
            <a:r>
              <a:rPr lang="en-US" sz="2000" kern="0" spc="-30" dirty="0">
                <a:latin typeface="Arial"/>
                <a:cs typeface="Arial"/>
              </a:rPr>
              <a:t> microservices, and the </a:t>
            </a:r>
            <a:r>
              <a:rPr lang="en-US" sz="2000" i="1" kern="0" spc="-30" dirty="0">
                <a:latin typeface="Arial"/>
                <a:cs typeface="Arial"/>
              </a:rPr>
              <a:t>mandatory</a:t>
            </a:r>
            <a:r>
              <a:rPr lang="en-US" sz="2000" kern="0" spc="-30" dirty="0">
                <a:latin typeface="Arial"/>
                <a:cs typeface="Arial"/>
              </a:rPr>
              <a:t> managed services (in IBM Cloud, in this case; we also support AWS, Azure and GCP) they depend upon.  On the next slide, we’ll see additional </a:t>
            </a:r>
            <a:r>
              <a:rPr lang="en-US" sz="2000" i="1" kern="0" spc="-30" dirty="0">
                <a:latin typeface="Arial"/>
                <a:cs typeface="Arial"/>
              </a:rPr>
              <a:t>optional</a:t>
            </a:r>
            <a:r>
              <a:rPr lang="en-US" sz="2000" kern="0" spc="-30" dirty="0">
                <a:latin typeface="Arial"/>
                <a:cs typeface="Arial"/>
              </a:rPr>
              <a:t> pieces that demonstrate more advanced concepts, like caching, messaging, notifications and load testing</a:t>
            </a:r>
          </a:p>
        </p:txBody>
      </p:sp>
      <p:sp>
        <p:nvSpPr>
          <p:cNvPr id="29" name="Rounded Rectangle 28">
            <a:extLst>
              <a:ext uri="{FF2B5EF4-FFF2-40B4-BE49-F238E27FC236}">
                <a16:creationId xmlns:a16="http://schemas.microsoft.com/office/drawing/2014/main" id="{E10251DC-6D84-3A44-82CE-EFA37A5B7490}"/>
              </a:ext>
            </a:extLst>
          </p:cNvPr>
          <p:cNvSpPr/>
          <p:nvPr/>
        </p:nvSpPr>
        <p:spPr>
          <a:xfrm>
            <a:off x="4392950" y="891832"/>
            <a:ext cx="1142702" cy="685621"/>
          </a:xfrm>
          <a:prstGeom prst="roundRect">
            <a:avLst/>
          </a:prstGeom>
          <a:solidFill>
            <a:srgbClr val="FF0000"/>
          </a:solid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r>
              <a:rPr lang="en-US" sz="1899" dirty="0">
                <a:solidFill>
                  <a:prstClr val="white"/>
                </a:solidFill>
                <a:latin typeface="Arial"/>
              </a:rPr>
              <a:t>Stock Quote</a:t>
            </a:r>
          </a:p>
        </p:txBody>
      </p:sp>
      <p:cxnSp>
        <p:nvCxnSpPr>
          <p:cNvPr id="33" name="Straight Connector 32">
            <a:extLst>
              <a:ext uri="{FF2B5EF4-FFF2-40B4-BE49-F238E27FC236}">
                <a16:creationId xmlns:a16="http://schemas.microsoft.com/office/drawing/2014/main" id="{BEDD5F3C-9965-054D-9390-A4764F4E6717}"/>
              </a:ext>
            </a:extLst>
          </p:cNvPr>
          <p:cNvCxnSpPr>
            <a:cxnSpLocks/>
            <a:endCxn id="29" idx="2"/>
          </p:cNvCxnSpPr>
          <p:nvPr/>
        </p:nvCxnSpPr>
        <p:spPr>
          <a:xfrm flipH="1" flipV="1">
            <a:off x="4964301" y="1577453"/>
            <a:ext cx="4925" cy="299630"/>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4" name="Rounded Rectangle 33">
            <a:extLst>
              <a:ext uri="{FF2B5EF4-FFF2-40B4-BE49-F238E27FC236}">
                <a16:creationId xmlns:a16="http://schemas.microsoft.com/office/drawing/2014/main" id="{6D54C33B-0D6F-3644-BDF0-C5C6F39DFB80}"/>
              </a:ext>
            </a:extLst>
          </p:cNvPr>
          <p:cNvSpPr/>
          <p:nvPr/>
        </p:nvSpPr>
        <p:spPr>
          <a:xfrm>
            <a:off x="8898982" y="1734390"/>
            <a:ext cx="1142702" cy="685621"/>
          </a:xfrm>
          <a:prstGeom prst="roundRect">
            <a:avLst/>
          </a:prstGeom>
          <a:solidFill>
            <a:srgbClr val="00B050"/>
          </a:solidFill>
          <a:ln w="1270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r>
              <a:rPr lang="en-US" sz="1899" dirty="0">
                <a:solidFill>
                  <a:prstClr val="white"/>
                </a:solidFill>
                <a:latin typeface="Arial"/>
              </a:rPr>
              <a:t>DB2</a:t>
            </a:r>
          </a:p>
        </p:txBody>
      </p:sp>
      <p:cxnSp>
        <p:nvCxnSpPr>
          <p:cNvPr id="35" name="Straight Connector 34">
            <a:extLst>
              <a:ext uri="{FF2B5EF4-FFF2-40B4-BE49-F238E27FC236}">
                <a16:creationId xmlns:a16="http://schemas.microsoft.com/office/drawing/2014/main" id="{BC87B9FB-66AB-3C42-B995-306AE5B7F2F0}"/>
              </a:ext>
            </a:extLst>
          </p:cNvPr>
          <p:cNvCxnSpPr>
            <a:cxnSpLocks/>
            <a:stCxn id="36" idx="3"/>
            <a:endCxn id="44" idx="1"/>
          </p:cNvCxnSpPr>
          <p:nvPr/>
        </p:nvCxnSpPr>
        <p:spPr>
          <a:xfrm>
            <a:off x="10053023" y="1233260"/>
            <a:ext cx="858967" cy="589090"/>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6" name="Rounded Rectangle 35">
            <a:extLst>
              <a:ext uri="{FF2B5EF4-FFF2-40B4-BE49-F238E27FC236}">
                <a16:creationId xmlns:a16="http://schemas.microsoft.com/office/drawing/2014/main" id="{5424594C-D2BE-4D4C-83FD-B1A084D4615B}"/>
              </a:ext>
            </a:extLst>
          </p:cNvPr>
          <p:cNvSpPr/>
          <p:nvPr/>
        </p:nvSpPr>
        <p:spPr>
          <a:xfrm>
            <a:off x="8910321" y="926520"/>
            <a:ext cx="1142702" cy="613479"/>
          </a:xfrm>
          <a:prstGeom prst="roundRect">
            <a:avLst/>
          </a:prstGeom>
          <a:solidFill>
            <a:srgbClr val="00B050"/>
          </a:solid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r>
              <a:rPr lang="en-US" sz="1899" dirty="0">
                <a:solidFill>
                  <a:prstClr val="white"/>
                </a:solidFill>
                <a:latin typeface="Arial"/>
              </a:rPr>
              <a:t>API Connect</a:t>
            </a:r>
          </a:p>
        </p:txBody>
      </p:sp>
      <p:cxnSp>
        <p:nvCxnSpPr>
          <p:cNvPr id="38" name="Straight Connector 37">
            <a:extLst>
              <a:ext uri="{FF2B5EF4-FFF2-40B4-BE49-F238E27FC236}">
                <a16:creationId xmlns:a16="http://schemas.microsoft.com/office/drawing/2014/main" id="{0982C3B4-7A82-8942-A7FD-B182C40DD7A7}"/>
              </a:ext>
            </a:extLst>
          </p:cNvPr>
          <p:cNvCxnSpPr>
            <a:cxnSpLocks/>
            <a:endCxn id="34" idx="1"/>
          </p:cNvCxnSpPr>
          <p:nvPr/>
        </p:nvCxnSpPr>
        <p:spPr>
          <a:xfrm flipV="1">
            <a:off x="5540577" y="2077201"/>
            <a:ext cx="3358405" cy="142693"/>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96FA36CE-E2C4-8843-83D1-9968AB03189A}"/>
              </a:ext>
            </a:extLst>
          </p:cNvPr>
          <p:cNvSpPr txBox="1"/>
          <p:nvPr/>
        </p:nvSpPr>
        <p:spPr>
          <a:xfrm>
            <a:off x="8506551" y="987820"/>
            <a:ext cx="357056" cy="215388"/>
          </a:xfrm>
          <a:prstGeom prst="rect">
            <a:avLst/>
          </a:prstGeom>
          <a:noFill/>
          <a:ln>
            <a:noFill/>
          </a:ln>
        </p:spPr>
        <p:txBody>
          <a:bodyPr wrap="none" lIns="0" tIns="0" rIns="0" bIns="0" rtlCol="0">
            <a:spAutoFit/>
          </a:bodyPr>
          <a:lstStyle/>
          <a:p>
            <a:pPr defTabSz="913965"/>
            <a:r>
              <a:rPr lang="en-US" sz="1400" i="1" kern="0" spc="-30" dirty="0">
                <a:solidFill>
                  <a:prstClr val="black"/>
                </a:solidFill>
                <a:latin typeface="Arial"/>
                <a:cs typeface="Arial"/>
              </a:rPr>
              <a:t>GET</a:t>
            </a:r>
          </a:p>
        </p:txBody>
      </p:sp>
      <p:sp>
        <p:nvSpPr>
          <p:cNvPr id="44" name="Rounded Rectangle 43">
            <a:extLst>
              <a:ext uri="{FF2B5EF4-FFF2-40B4-BE49-F238E27FC236}">
                <a16:creationId xmlns:a16="http://schemas.microsoft.com/office/drawing/2014/main" id="{CB96BCA9-2452-1244-93A1-C176F113427A}"/>
              </a:ext>
            </a:extLst>
          </p:cNvPr>
          <p:cNvSpPr/>
          <p:nvPr/>
        </p:nvSpPr>
        <p:spPr>
          <a:xfrm>
            <a:off x="10911990" y="1479539"/>
            <a:ext cx="990201" cy="685621"/>
          </a:xfrm>
          <a:prstGeom prst="roundRect">
            <a:avLst/>
          </a:prstGeom>
          <a:solidFill>
            <a:srgbClr val="00B050"/>
          </a:solid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r>
              <a:rPr lang="en-US" sz="1899" dirty="0">
                <a:solidFill>
                  <a:prstClr val="white"/>
                </a:solidFill>
                <a:latin typeface="Arial"/>
              </a:rPr>
              <a:t>IEX</a:t>
            </a:r>
          </a:p>
        </p:txBody>
      </p:sp>
      <p:cxnSp>
        <p:nvCxnSpPr>
          <p:cNvPr id="45" name="Straight Connector 44">
            <a:extLst>
              <a:ext uri="{FF2B5EF4-FFF2-40B4-BE49-F238E27FC236}">
                <a16:creationId xmlns:a16="http://schemas.microsoft.com/office/drawing/2014/main" id="{CAE595F7-10E9-2846-99C0-93C077B6CA2F}"/>
              </a:ext>
            </a:extLst>
          </p:cNvPr>
          <p:cNvCxnSpPr>
            <a:cxnSpLocks/>
            <a:stCxn id="29" idx="3"/>
            <a:endCxn id="36" idx="1"/>
          </p:cNvCxnSpPr>
          <p:nvPr/>
        </p:nvCxnSpPr>
        <p:spPr>
          <a:xfrm flipV="1">
            <a:off x="5535652" y="1233260"/>
            <a:ext cx="3374669" cy="1383"/>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A3D4838C-DBC4-E14C-B652-45FFAEF98DE3}"/>
              </a:ext>
            </a:extLst>
          </p:cNvPr>
          <p:cNvSpPr txBox="1"/>
          <p:nvPr/>
        </p:nvSpPr>
        <p:spPr>
          <a:xfrm>
            <a:off x="5014751" y="1559513"/>
            <a:ext cx="357056" cy="215388"/>
          </a:xfrm>
          <a:prstGeom prst="rect">
            <a:avLst/>
          </a:prstGeom>
          <a:noFill/>
          <a:ln>
            <a:noFill/>
          </a:ln>
        </p:spPr>
        <p:txBody>
          <a:bodyPr wrap="none" lIns="0" tIns="0" rIns="0" bIns="0" rtlCol="0">
            <a:spAutoFit/>
          </a:bodyPr>
          <a:lstStyle/>
          <a:p>
            <a:pPr defTabSz="913965"/>
            <a:r>
              <a:rPr lang="en-US" sz="1400" i="1" kern="0" spc="-30" dirty="0">
                <a:solidFill>
                  <a:prstClr val="black"/>
                </a:solidFill>
                <a:latin typeface="Arial"/>
                <a:cs typeface="Arial"/>
              </a:rPr>
              <a:t>GET</a:t>
            </a:r>
          </a:p>
        </p:txBody>
      </p:sp>
      <p:sp>
        <p:nvSpPr>
          <p:cNvPr id="47" name="TextBox 46">
            <a:extLst>
              <a:ext uri="{FF2B5EF4-FFF2-40B4-BE49-F238E27FC236}">
                <a16:creationId xmlns:a16="http://schemas.microsoft.com/office/drawing/2014/main" id="{66284C7E-179F-B047-A0FC-62530F2FA76B}"/>
              </a:ext>
            </a:extLst>
          </p:cNvPr>
          <p:cNvSpPr txBox="1"/>
          <p:nvPr/>
        </p:nvSpPr>
        <p:spPr>
          <a:xfrm>
            <a:off x="8011766" y="2181275"/>
            <a:ext cx="968603" cy="369236"/>
          </a:xfrm>
          <a:prstGeom prst="rect">
            <a:avLst/>
          </a:prstGeom>
          <a:noFill/>
          <a:ln>
            <a:noFill/>
          </a:ln>
        </p:spPr>
        <p:txBody>
          <a:bodyPr wrap="none" lIns="0" tIns="0" rIns="0" bIns="0" rtlCol="0">
            <a:spAutoFit/>
          </a:bodyPr>
          <a:lstStyle/>
          <a:p>
            <a:pPr defTabSz="913965"/>
            <a:r>
              <a:rPr lang="en-US" sz="1200" i="1" kern="0" spc="-30" dirty="0">
                <a:solidFill>
                  <a:prstClr val="black"/>
                </a:solidFill>
                <a:latin typeface="Arial"/>
                <a:cs typeface="Arial"/>
              </a:rPr>
              <a:t>Insert, Select,</a:t>
            </a:r>
          </a:p>
          <a:p>
            <a:pPr defTabSz="913965"/>
            <a:r>
              <a:rPr lang="en-US" sz="1200" i="1" kern="0" spc="-30" dirty="0">
                <a:solidFill>
                  <a:prstClr val="black"/>
                </a:solidFill>
                <a:latin typeface="Arial"/>
                <a:cs typeface="Arial"/>
              </a:rPr>
              <a:t>Update, Delete</a:t>
            </a:r>
          </a:p>
        </p:txBody>
      </p:sp>
      <p:sp>
        <p:nvSpPr>
          <p:cNvPr id="48" name="TextBox 47">
            <a:extLst>
              <a:ext uri="{FF2B5EF4-FFF2-40B4-BE49-F238E27FC236}">
                <a16:creationId xmlns:a16="http://schemas.microsoft.com/office/drawing/2014/main" id="{98B10AA0-BDEE-6648-9818-19A1FB288FEF}"/>
              </a:ext>
            </a:extLst>
          </p:cNvPr>
          <p:cNvSpPr txBox="1"/>
          <p:nvPr/>
        </p:nvSpPr>
        <p:spPr>
          <a:xfrm>
            <a:off x="8409433" y="1820575"/>
            <a:ext cx="454174" cy="215388"/>
          </a:xfrm>
          <a:prstGeom prst="rect">
            <a:avLst/>
          </a:prstGeom>
          <a:noFill/>
          <a:ln>
            <a:noFill/>
          </a:ln>
        </p:spPr>
        <p:txBody>
          <a:bodyPr wrap="none" lIns="0" tIns="0" rIns="0" bIns="0" rtlCol="0">
            <a:spAutoFit/>
          </a:bodyPr>
          <a:lstStyle/>
          <a:p>
            <a:pPr defTabSz="913965"/>
            <a:r>
              <a:rPr lang="en-US" sz="1400" i="1" kern="0" spc="-30" dirty="0">
                <a:solidFill>
                  <a:prstClr val="black"/>
                </a:solidFill>
                <a:latin typeface="Arial"/>
                <a:cs typeface="Arial"/>
              </a:rPr>
              <a:t>JDBC</a:t>
            </a:r>
          </a:p>
        </p:txBody>
      </p:sp>
    </p:spTree>
    <p:extLst>
      <p:ext uri="{BB962C8B-B14F-4D97-AF65-F5344CB8AC3E}">
        <p14:creationId xmlns:p14="http://schemas.microsoft.com/office/powerpoint/2010/main" val="3435294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EAA7B4F-09E2-B743-AB40-EBA83F3AF482}"/>
              </a:ext>
            </a:extLst>
          </p:cNvPr>
          <p:cNvSpPr>
            <a:spLocks noGrp="1"/>
          </p:cNvSpPr>
          <p:nvPr>
            <p:ph idx="1"/>
          </p:nvPr>
        </p:nvSpPr>
        <p:spPr>
          <a:xfrm>
            <a:off x="430832" y="883228"/>
            <a:ext cx="11327160" cy="5091544"/>
          </a:xfrm>
        </p:spPr>
        <p:txBody>
          <a:bodyPr>
            <a:normAutofit/>
          </a:bodyPr>
          <a:lstStyle/>
          <a:p>
            <a:pPr>
              <a:lnSpc>
                <a:spcPct val="150000"/>
              </a:lnSpc>
              <a:buFont typeface="Wingdings" pitchFamily="2" charset="2"/>
              <a:buChar char="Ø"/>
            </a:pPr>
            <a:r>
              <a:rPr lang="en-US" sz="2400" dirty="0"/>
              <a:t> 3-5 public end points (VMs, EKS Gateway)</a:t>
            </a:r>
          </a:p>
          <a:p>
            <a:pPr>
              <a:lnSpc>
                <a:spcPct val="150000"/>
              </a:lnSpc>
              <a:buFont typeface="Wingdings" pitchFamily="2" charset="2"/>
              <a:buChar char="Ø"/>
            </a:pPr>
            <a:r>
              <a:rPr lang="en-US" sz="2400" dirty="0"/>
              <a:t>ECS Image scan (Auto + On-demand)</a:t>
            </a:r>
          </a:p>
          <a:p>
            <a:pPr>
              <a:lnSpc>
                <a:spcPct val="150000"/>
              </a:lnSpc>
              <a:buFont typeface="Wingdings" pitchFamily="2" charset="2"/>
              <a:buChar char="Ø"/>
            </a:pPr>
            <a:r>
              <a:rPr lang="en-US" sz="2400" dirty="0"/>
              <a:t>AWS CodeBuild (future) for code level compliance</a:t>
            </a:r>
          </a:p>
          <a:p>
            <a:pPr>
              <a:lnSpc>
                <a:spcPct val="150000"/>
              </a:lnSpc>
              <a:buFont typeface="Wingdings" pitchFamily="2" charset="2"/>
              <a:buChar char="Ø"/>
            </a:pPr>
            <a:r>
              <a:rPr lang="en-US" sz="2400" dirty="0"/>
              <a:t>Build a posture management dashboard - AWS Security Hub </a:t>
            </a:r>
          </a:p>
          <a:p>
            <a:pPr>
              <a:buFont typeface="Wingdings" pitchFamily="2" charset="2"/>
              <a:buChar char="Ø"/>
            </a:pPr>
            <a:r>
              <a:rPr lang="en-US" sz="2400" dirty="0"/>
              <a:t>Regulatory Compliance: ( Over kill for Stock Trader)</a:t>
            </a:r>
          </a:p>
          <a:p>
            <a:pPr lvl="1"/>
            <a:r>
              <a:rPr lang="en-US" sz="2000" b="1" dirty="0"/>
              <a:t>IST 800 171 </a:t>
            </a:r>
            <a:r>
              <a:rPr lang="en-US" sz="2000" dirty="0"/>
              <a:t>- Operational Best Practices (AWS Config)</a:t>
            </a:r>
          </a:p>
          <a:p>
            <a:pPr lvl="1"/>
            <a:r>
              <a:rPr lang="en-US" sz="2000" b="1" dirty="0"/>
              <a:t>NIST SP 800-171 </a:t>
            </a:r>
            <a:r>
              <a:rPr lang="en-US" sz="2000" dirty="0"/>
              <a:t>- Controlled Unclassified Information? (AWS Audit Manager)</a:t>
            </a:r>
          </a:p>
          <a:p>
            <a:pPr lvl="1"/>
            <a:r>
              <a:rPr lang="en-US" sz="2000" b="1" dirty="0"/>
              <a:t>NIST 800-53 framework</a:t>
            </a:r>
            <a:endParaRPr lang="en-US" sz="2000" dirty="0"/>
          </a:p>
          <a:p>
            <a:pPr lvl="1"/>
            <a:r>
              <a:rPr lang="en-US" sz="2000" b="1" dirty="0"/>
              <a:t>PCI DSS - </a:t>
            </a:r>
            <a:r>
              <a:rPr lang="en-US" sz="2000" dirty="0"/>
              <a:t>(If stocks were actually traded using any payments card)</a:t>
            </a:r>
          </a:p>
          <a:p>
            <a:pPr lvl="1"/>
            <a:r>
              <a:rPr lang="en-US" sz="2000" b="1" dirty="0"/>
              <a:t>NISP SP 800-207 </a:t>
            </a:r>
            <a:r>
              <a:rPr lang="en-US" sz="2000" dirty="0"/>
              <a:t>- Zero Trust compliance</a:t>
            </a:r>
            <a:br>
              <a:rPr lang="en-US" sz="2000" dirty="0"/>
            </a:br>
            <a:endParaRPr lang="en-US" sz="2000" dirty="0"/>
          </a:p>
        </p:txBody>
      </p:sp>
      <p:sp>
        <p:nvSpPr>
          <p:cNvPr id="6" name="Title 1">
            <a:extLst>
              <a:ext uri="{FF2B5EF4-FFF2-40B4-BE49-F238E27FC236}">
                <a16:creationId xmlns:a16="http://schemas.microsoft.com/office/drawing/2014/main" id="{53126ADF-9BD0-CB44-8E24-75ECFD73F585}"/>
              </a:ext>
            </a:extLst>
          </p:cNvPr>
          <p:cNvSpPr>
            <a:spLocks noGrp="1"/>
          </p:cNvSpPr>
          <p:nvPr>
            <p:ph type="title"/>
          </p:nvPr>
        </p:nvSpPr>
        <p:spPr>
          <a:xfrm>
            <a:off x="243776" y="265839"/>
            <a:ext cx="11701272" cy="430887"/>
          </a:xfrm>
        </p:spPr>
        <p:txBody>
          <a:bodyPr/>
          <a:lstStyle/>
          <a:p>
            <a:r>
              <a:rPr lang="en-US" sz="2800" dirty="0"/>
              <a:t>Stock Trader Security &amp; Compliance Scope</a:t>
            </a:r>
          </a:p>
        </p:txBody>
      </p:sp>
    </p:spTree>
    <p:extLst>
      <p:ext uri="{BB962C8B-B14F-4D97-AF65-F5344CB8AC3E}">
        <p14:creationId xmlns:p14="http://schemas.microsoft.com/office/powerpoint/2010/main" val="7633776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5C7E26AD-D2F0-6346-938C-20C4B8CC0B45}"/>
              </a:ext>
            </a:extLst>
          </p:cNvPr>
          <p:cNvSpPr>
            <a:spLocks noGrp="1"/>
          </p:cNvSpPr>
          <p:nvPr>
            <p:ph type="title"/>
          </p:nvPr>
        </p:nvSpPr>
        <p:spPr>
          <a:xfrm>
            <a:off x="170719" y="93990"/>
            <a:ext cx="10800811" cy="415390"/>
          </a:xfrm>
        </p:spPr>
        <p:txBody>
          <a:bodyPr/>
          <a:lstStyle/>
          <a:p>
            <a:r>
              <a:rPr lang="en-US" sz="2699" dirty="0"/>
              <a:t>MicroProfile features used in IBM Stock Trader</a:t>
            </a:r>
          </a:p>
        </p:txBody>
      </p:sp>
      <p:pic>
        <p:nvPicPr>
          <p:cNvPr id="10" name="Picture 9">
            <a:extLst>
              <a:ext uri="{FF2B5EF4-FFF2-40B4-BE49-F238E27FC236}">
                <a16:creationId xmlns:a16="http://schemas.microsoft.com/office/drawing/2014/main" id="{4319CF89-F6E5-584D-A667-41F7AB172930}"/>
              </a:ext>
            </a:extLst>
          </p:cNvPr>
          <p:cNvPicPr>
            <a:picLocks noChangeAspect="1"/>
          </p:cNvPicPr>
          <p:nvPr/>
        </p:nvPicPr>
        <p:blipFill>
          <a:blip r:embed="rId2"/>
          <a:stretch>
            <a:fillRect/>
          </a:stretch>
        </p:blipFill>
        <p:spPr>
          <a:xfrm>
            <a:off x="170720" y="686547"/>
            <a:ext cx="5791802" cy="6077464"/>
          </a:xfrm>
          <a:prstGeom prst="rect">
            <a:avLst/>
          </a:prstGeom>
        </p:spPr>
      </p:pic>
      <p:sp>
        <p:nvSpPr>
          <p:cNvPr id="11" name="TextBox 10">
            <a:extLst>
              <a:ext uri="{FF2B5EF4-FFF2-40B4-BE49-F238E27FC236}">
                <a16:creationId xmlns:a16="http://schemas.microsoft.com/office/drawing/2014/main" id="{75E533F2-5B3E-3D46-A3A5-83FA9E46D45F}"/>
              </a:ext>
            </a:extLst>
          </p:cNvPr>
          <p:cNvSpPr txBox="1"/>
          <p:nvPr/>
        </p:nvSpPr>
        <p:spPr>
          <a:xfrm>
            <a:off x="6226304" y="686547"/>
            <a:ext cx="5875457" cy="5886740"/>
          </a:xfrm>
          <a:prstGeom prst="rect">
            <a:avLst/>
          </a:prstGeom>
          <a:noFill/>
          <a:ln>
            <a:noFill/>
          </a:ln>
        </p:spPr>
        <p:txBody>
          <a:bodyPr wrap="square" lIns="0" tIns="0" rIns="0" bIns="0" rtlCol="0">
            <a:spAutoFit/>
          </a:bodyPr>
          <a:lstStyle/>
          <a:p>
            <a:pPr>
              <a:spcAft>
                <a:spcPts val="800"/>
              </a:spcAft>
              <a:buFont typeface="Arial" panose="020B0604020202020204" pitchFamily="34" charset="0"/>
              <a:buChar char="•"/>
            </a:pPr>
            <a:r>
              <a:rPr lang="en-US" sz="2099" kern="0" spc="-30" dirty="0">
                <a:latin typeface="IBM Plex Sans" panose="020B0503050203000203" pitchFamily="34" charset="0"/>
                <a:cs typeface="Arial"/>
              </a:rPr>
              <a:t> Green means the feature is explicitly used</a:t>
            </a:r>
          </a:p>
          <a:p>
            <a:pPr>
              <a:spcAft>
                <a:spcPts val="800"/>
              </a:spcAft>
              <a:buFont typeface="Arial" panose="020B0604020202020204" pitchFamily="34" charset="0"/>
              <a:buChar char="•"/>
            </a:pPr>
            <a:r>
              <a:rPr lang="en-US" sz="2099" kern="0" spc="-30" dirty="0">
                <a:latin typeface="IBM Plex Sans" panose="020B0503050203000203" pitchFamily="34" charset="0"/>
                <a:cs typeface="Arial"/>
              </a:rPr>
              <a:t> Yellow means the feature is not explicitly used, but out-of-the-box behavior is implicitly available</a:t>
            </a:r>
          </a:p>
          <a:p>
            <a:pPr>
              <a:spcAft>
                <a:spcPts val="800"/>
              </a:spcAft>
              <a:buFont typeface="Arial" panose="020B0604020202020204" pitchFamily="34" charset="0"/>
              <a:buChar char="•"/>
            </a:pPr>
            <a:r>
              <a:rPr lang="en-US" sz="2099" kern="0" spc="-30" dirty="0">
                <a:latin typeface="IBM Plex Sans" panose="020B0503050203000203" pitchFamily="34" charset="0"/>
                <a:cs typeface="Arial"/>
              </a:rPr>
              <a:t> Red means no usage of the feature</a:t>
            </a:r>
          </a:p>
          <a:p>
            <a:pPr>
              <a:spcAft>
                <a:spcPts val="800"/>
              </a:spcAft>
              <a:buFont typeface="Arial" panose="020B0604020202020204" pitchFamily="34" charset="0"/>
              <a:buChar char="•"/>
            </a:pPr>
            <a:r>
              <a:rPr lang="en-US" sz="2099" kern="0" spc="-30" dirty="0">
                <a:latin typeface="IBM Plex Sans" panose="020B0503050203000203" pitchFamily="34" charset="0"/>
                <a:cs typeface="Arial"/>
              </a:rPr>
              <a:t> The non-Liberty microservices, like the Node.js-based Tradr and the </a:t>
            </a:r>
            <a:r>
              <a:rPr lang="en-US" sz="2099" kern="0" spc="-30" dirty="0" err="1">
                <a:latin typeface="IBM Plex Sans" panose="020B0503050203000203" pitchFamily="34" charset="0"/>
                <a:cs typeface="Arial"/>
              </a:rPr>
              <a:t>tWAS</a:t>
            </a:r>
            <a:r>
              <a:rPr lang="en-US" sz="2099" kern="0" spc="-30" dirty="0">
                <a:latin typeface="IBM Plex Sans" panose="020B0503050203000203" pitchFamily="34" charset="0"/>
                <a:cs typeface="Arial"/>
              </a:rPr>
              <a:t>-based Notification-Twitter, are not shown here since there is no MicroProfile available there</a:t>
            </a:r>
          </a:p>
          <a:p>
            <a:pPr>
              <a:spcAft>
                <a:spcPts val="800"/>
              </a:spcAft>
              <a:buFont typeface="Arial" panose="020B0604020202020204" pitchFamily="34" charset="0"/>
              <a:buChar char="•"/>
            </a:pPr>
            <a:r>
              <a:rPr lang="en-US" sz="2099" kern="0" spc="-30" dirty="0">
                <a:latin typeface="IBM Plex Sans" panose="020B0503050203000203" pitchFamily="34" charset="0"/>
                <a:cs typeface="Arial"/>
              </a:rPr>
              <a:t> Messaging is the only traditional EJB-based microservice.  It’s an MDB with no http endpoint</a:t>
            </a:r>
          </a:p>
          <a:p>
            <a:pPr>
              <a:spcAft>
                <a:spcPts val="800"/>
              </a:spcAft>
              <a:buFont typeface="Arial" panose="020B0604020202020204" pitchFamily="34" charset="0"/>
              <a:buChar char="•"/>
            </a:pPr>
            <a:r>
              <a:rPr lang="en-US" sz="2099" kern="0" spc="-30" dirty="0">
                <a:latin typeface="IBM Plex Sans" panose="020B0503050203000203" pitchFamily="34" charset="0"/>
                <a:cs typeface="Arial"/>
              </a:rPr>
              <a:t> We usually use the fault tolerance features of the OpenShift Service Mesh (Red Hat’s productization of Istio) in lieu of MicroProfile Fault Tolerance</a:t>
            </a:r>
          </a:p>
          <a:p>
            <a:pPr>
              <a:spcAft>
                <a:spcPts val="800"/>
              </a:spcAft>
              <a:buFont typeface="Arial" panose="020B0604020202020204" pitchFamily="34" charset="0"/>
              <a:buChar char="•"/>
            </a:pPr>
            <a:r>
              <a:rPr lang="en-US" sz="2099" kern="0" spc="-30" dirty="0">
                <a:latin typeface="IBM Plex Sans" panose="020B0503050203000203" pitchFamily="34" charset="0"/>
                <a:cs typeface="Arial"/>
              </a:rPr>
              <a:t> MicroProfile REST Client (with JSON-B) is used for all http/https calls between microservices</a:t>
            </a:r>
          </a:p>
          <a:p>
            <a:pPr>
              <a:spcAft>
                <a:spcPts val="800"/>
              </a:spcAft>
              <a:buFont typeface="Arial" panose="020B0604020202020204" pitchFamily="34" charset="0"/>
              <a:buChar char="•"/>
            </a:pPr>
            <a:r>
              <a:rPr lang="en-US" sz="2099" kern="0" spc="-30" dirty="0">
                <a:latin typeface="IBM Plex Sans" panose="020B0503050203000203" pitchFamily="34" charset="0"/>
                <a:cs typeface="Arial"/>
              </a:rPr>
              <a:t>Trade History also uses </a:t>
            </a:r>
            <a:r>
              <a:rPr lang="en-US" sz="2099" kern="0" spc="-30" dirty="0" err="1">
                <a:latin typeface="IBM Plex Sans" panose="020B0503050203000203" pitchFamily="34" charset="0"/>
                <a:cs typeface="Arial"/>
              </a:rPr>
              <a:t>mpReactiveMessaging</a:t>
            </a:r>
            <a:endParaRPr lang="en-US" sz="2099" kern="0" spc="-30" dirty="0">
              <a:latin typeface="IBM Plex Sans" panose="020B0503050203000203" pitchFamily="34" charset="0"/>
              <a:cs typeface="Arial"/>
            </a:endParaRPr>
          </a:p>
        </p:txBody>
      </p:sp>
    </p:spTree>
    <p:extLst>
      <p:ext uri="{BB962C8B-B14F-4D97-AF65-F5344CB8AC3E}">
        <p14:creationId xmlns:p14="http://schemas.microsoft.com/office/powerpoint/2010/main" val="17964787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D4949B7-EFAB-4447-9F47-1D3DFBA52375}"/>
              </a:ext>
            </a:extLst>
          </p:cNvPr>
          <p:cNvPicPr>
            <a:picLocks noChangeAspect="1"/>
          </p:cNvPicPr>
          <p:nvPr/>
        </p:nvPicPr>
        <p:blipFill>
          <a:blip r:embed="rId2"/>
          <a:stretch>
            <a:fillRect/>
          </a:stretch>
        </p:blipFill>
        <p:spPr>
          <a:xfrm>
            <a:off x="170719" y="2196926"/>
            <a:ext cx="5476750" cy="4567084"/>
          </a:xfrm>
          <a:prstGeom prst="rect">
            <a:avLst/>
          </a:prstGeom>
          <a:ln w="6350">
            <a:solidFill>
              <a:schemeClr val="tx1"/>
            </a:solidFill>
          </a:ln>
        </p:spPr>
      </p:pic>
      <p:pic>
        <p:nvPicPr>
          <p:cNvPr id="3" name="Picture 2">
            <a:extLst>
              <a:ext uri="{FF2B5EF4-FFF2-40B4-BE49-F238E27FC236}">
                <a16:creationId xmlns:a16="http://schemas.microsoft.com/office/drawing/2014/main" id="{40B64C33-B5DF-2A40-A7BA-111003D69F35}"/>
              </a:ext>
            </a:extLst>
          </p:cNvPr>
          <p:cNvPicPr>
            <a:picLocks noChangeAspect="1"/>
          </p:cNvPicPr>
          <p:nvPr/>
        </p:nvPicPr>
        <p:blipFill>
          <a:blip r:embed="rId3"/>
          <a:stretch>
            <a:fillRect/>
          </a:stretch>
        </p:blipFill>
        <p:spPr>
          <a:xfrm>
            <a:off x="170719" y="956188"/>
            <a:ext cx="5439263" cy="830364"/>
          </a:xfrm>
          <a:prstGeom prst="rect">
            <a:avLst/>
          </a:prstGeom>
          <a:ln>
            <a:solidFill>
              <a:schemeClr val="tx1"/>
            </a:solidFill>
          </a:ln>
        </p:spPr>
      </p:pic>
      <p:sp>
        <p:nvSpPr>
          <p:cNvPr id="4" name="Title 1">
            <a:extLst>
              <a:ext uri="{FF2B5EF4-FFF2-40B4-BE49-F238E27FC236}">
                <a16:creationId xmlns:a16="http://schemas.microsoft.com/office/drawing/2014/main" id="{A0A199DF-1A6C-754D-A0A8-C01B4A2D7428}"/>
              </a:ext>
            </a:extLst>
          </p:cNvPr>
          <p:cNvSpPr>
            <a:spLocks noGrp="1"/>
          </p:cNvSpPr>
          <p:nvPr>
            <p:ph type="title"/>
          </p:nvPr>
        </p:nvSpPr>
        <p:spPr>
          <a:xfrm>
            <a:off x="170719" y="93990"/>
            <a:ext cx="10800811" cy="415390"/>
          </a:xfrm>
        </p:spPr>
        <p:txBody>
          <a:bodyPr/>
          <a:lstStyle/>
          <a:p>
            <a:r>
              <a:rPr lang="en-US" sz="2699" dirty="0"/>
              <a:t>MicroProfile endpoints from IBM Stock Trader</a:t>
            </a:r>
          </a:p>
        </p:txBody>
      </p:sp>
      <p:sp>
        <p:nvSpPr>
          <p:cNvPr id="6" name="TextBox 5">
            <a:extLst>
              <a:ext uri="{FF2B5EF4-FFF2-40B4-BE49-F238E27FC236}">
                <a16:creationId xmlns:a16="http://schemas.microsoft.com/office/drawing/2014/main" id="{78EB0BC5-6763-F64A-B042-450B5C2CC473}"/>
              </a:ext>
            </a:extLst>
          </p:cNvPr>
          <p:cNvSpPr txBox="1"/>
          <p:nvPr/>
        </p:nvSpPr>
        <p:spPr>
          <a:xfrm>
            <a:off x="2478326" y="598113"/>
            <a:ext cx="824050" cy="323081"/>
          </a:xfrm>
          <a:prstGeom prst="rect">
            <a:avLst/>
          </a:prstGeom>
          <a:noFill/>
          <a:ln>
            <a:noFill/>
          </a:ln>
        </p:spPr>
        <p:txBody>
          <a:bodyPr wrap="none" lIns="0" tIns="0" rIns="0" bIns="0" rtlCol="0">
            <a:spAutoFit/>
          </a:bodyPr>
          <a:lstStyle/>
          <a:p>
            <a:r>
              <a:rPr lang="en-US" sz="2099" kern="0" spc="-30" dirty="0">
                <a:latin typeface="Arial"/>
                <a:cs typeface="Arial"/>
              </a:rPr>
              <a:t>Health:</a:t>
            </a:r>
          </a:p>
        </p:txBody>
      </p:sp>
      <p:sp>
        <p:nvSpPr>
          <p:cNvPr id="8" name="TextBox 7">
            <a:extLst>
              <a:ext uri="{FF2B5EF4-FFF2-40B4-BE49-F238E27FC236}">
                <a16:creationId xmlns:a16="http://schemas.microsoft.com/office/drawing/2014/main" id="{07EB9C95-B867-A744-9F24-88E80FB3141B}"/>
              </a:ext>
            </a:extLst>
          </p:cNvPr>
          <p:cNvSpPr txBox="1"/>
          <p:nvPr/>
        </p:nvSpPr>
        <p:spPr>
          <a:xfrm>
            <a:off x="2453318" y="1873845"/>
            <a:ext cx="911551" cy="323081"/>
          </a:xfrm>
          <a:prstGeom prst="rect">
            <a:avLst/>
          </a:prstGeom>
          <a:noFill/>
          <a:ln>
            <a:noFill/>
          </a:ln>
        </p:spPr>
        <p:txBody>
          <a:bodyPr wrap="none" lIns="0" tIns="0" rIns="0" bIns="0" rtlCol="0">
            <a:spAutoFit/>
          </a:bodyPr>
          <a:lstStyle/>
          <a:p>
            <a:r>
              <a:rPr lang="en-US" sz="2099" kern="0" spc="-30" dirty="0">
                <a:latin typeface="Arial"/>
                <a:cs typeface="Arial"/>
              </a:rPr>
              <a:t>Metrics:</a:t>
            </a:r>
          </a:p>
        </p:txBody>
      </p:sp>
      <p:pic>
        <p:nvPicPr>
          <p:cNvPr id="9" name="Picture 8">
            <a:extLst>
              <a:ext uri="{FF2B5EF4-FFF2-40B4-BE49-F238E27FC236}">
                <a16:creationId xmlns:a16="http://schemas.microsoft.com/office/drawing/2014/main" id="{527E054E-2679-FD48-85D8-D668A0B47F00}"/>
              </a:ext>
            </a:extLst>
          </p:cNvPr>
          <p:cNvPicPr>
            <a:picLocks noChangeAspect="1"/>
          </p:cNvPicPr>
          <p:nvPr/>
        </p:nvPicPr>
        <p:blipFill>
          <a:blip r:embed="rId4"/>
          <a:stretch>
            <a:fillRect/>
          </a:stretch>
        </p:blipFill>
        <p:spPr>
          <a:xfrm>
            <a:off x="6790252" y="956188"/>
            <a:ext cx="4385156" cy="5807822"/>
          </a:xfrm>
          <a:prstGeom prst="rect">
            <a:avLst/>
          </a:prstGeom>
          <a:ln>
            <a:solidFill>
              <a:schemeClr val="tx1"/>
            </a:solidFill>
          </a:ln>
        </p:spPr>
      </p:pic>
      <p:sp>
        <p:nvSpPr>
          <p:cNvPr id="10" name="TextBox 9">
            <a:extLst>
              <a:ext uri="{FF2B5EF4-FFF2-40B4-BE49-F238E27FC236}">
                <a16:creationId xmlns:a16="http://schemas.microsoft.com/office/drawing/2014/main" id="{CC1DFCB1-28B4-4B41-9DF7-F4E530740EEB}"/>
              </a:ext>
            </a:extLst>
          </p:cNvPr>
          <p:cNvSpPr txBox="1"/>
          <p:nvPr/>
        </p:nvSpPr>
        <p:spPr>
          <a:xfrm>
            <a:off x="8414075" y="598113"/>
            <a:ext cx="1135912" cy="323081"/>
          </a:xfrm>
          <a:prstGeom prst="rect">
            <a:avLst/>
          </a:prstGeom>
          <a:noFill/>
          <a:ln>
            <a:noFill/>
          </a:ln>
        </p:spPr>
        <p:txBody>
          <a:bodyPr wrap="none" lIns="0" tIns="0" rIns="0" bIns="0" rtlCol="0">
            <a:spAutoFit/>
          </a:bodyPr>
          <a:lstStyle/>
          <a:p>
            <a:r>
              <a:rPr lang="en-US" sz="2099" kern="0" spc="-30" dirty="0">
                <a:latin typeface="Arial"/>
                <a:cs typeface="Arial"/>
              </a:rPr>
              <a:t>OpenAPI:</a:t>
            </a:r>
          </a:p>
        </p:txBody>
      </p:sp>
    </p:spTree>
    <p:extLst>
      <p:ext uri="{BB962C8B-B14F-4D97-AF65-F5344CB8AC3E}">
        <p14:creationId xmlns:p14="http://schemas.microsoft.com/office/powerpoint/2010/main" val="41180151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A1B2893-E85C-8941-AF95-BA2A9EAECDD8}"/>
              </a:ext>
            </a:extLst>
          </p:cNvPr>
          <p:cNvPicPr>
            <a:picLocks noChangeAspect="1"/>
          </p:cNvPicPr>
          <p:nvPr/>
        </p:nvPicPr>
        <p:blipFill>
          <a:blip r:embed="rId2"/>
          <a:stretch>
            <a:fillRect/>
          </a:stretch>
        </p:blipFill>
        <p:spPr>
          <a:xfrm>
            <a:off x="6242270" y="924771"/>
            <a:ext cx="5859045" cy="5620441"/>
          </a:xfrm>
          <a:prstGeom prst="rect">
            <a:avLst/>
          </a:prstGeom>
        </p:spPr>
      </p:pic>
      <p:pic>
        <p:nvPicPr>
          <p:cNvPr id="4" name="Picture 3">
            <a:extLst>
              <a:ext uri="{FF2B5EF4-FFF2-40B4-BE49-F238E27FC236}">
                <a16:creationId xmlns:a16="http://schemas.microsoft.com/office/drawing/2014/main" id="{82EAC954-7662-B448-90A3-2E258B7EC2AB}"/>
              </a:ext>
            </a:extLst>
          </p:cNvPr>
          <p:cNvPicPr>
            <a:picLocks noChangeAspect="1"/>
          </p:cNvPicPr>
          <p:nvPr/>
        </p:nvPicPr>
        <p:blipFill>
          <a:blip r:embed="rId3"/>
          <a:stretch>
            <a:fillRect/>
          </a:stretch>
        </p:blipFill>
        <p:spPr>
          <a:xfrm>
            <a:off x="145326" y="924770"/>
            <a:ext cx="5839321" cy="5383398"/>
          </a:xfrm>
          <a:prstGeom prst="rect">
            <a:avLst/>
          </a:prstGeom>
        </p:spPr>
      </p:pic>
      <p:sp>
        <p:nvSpPr>
          <p:cNvPr id="5" name="Title 1">
            <a:extLst>
              <a:ext uri="{FF2B5EF4-FFF2-40B4-BE49-F238E27FC236}">
                <a16:creationId xmlns:a16="http://schemas.microsoft.com/office/drawing/2014/main" id="{21586CDD-9AF5-874B-BB87-C800CD42998E}"/>
              </a:ext>
            </a:extLst>
          </p:cNvPr>
          <p:cNvSpPr>
            <a:spLocks noGrp="1"/>
          </p:cNvSpPr>
          <p:nvPr>
            <p:ph type="title"/>
          </p:nvPr>
        </p:nvSpPr>
        <p:spPr>
          <a:xfrm>
            <a:off x="170719" y="93990"/>
            <a:ext cx="11662598" cy="415262"/>
          </a:xfrm>
        </p:spPr>
        <p:txBody>
          <a:bodyPr/>
          <a:lstStyle/>
          <a:p>
            <a:r>
              <a:rPr lang="en-US" sz="2699" dirty="0"/>
              <a:t>IBM Stock Trader microservices visualized in the OpenShift console</a:t>
            </a:r>
          </a:p>
        </p:txBody>
      </p:sp>
    </p:spTree>
    <p:extLst>
      <p:ext uri="{BB962C8B-B14F-4D97-AF65-F5344CB8AC3E}">
        <p14:creationId xmlns:p14="http://schemas.microsoft.com/office/powerpoint/2010/main" val="14297304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0A2F9D10-40B2-DD4E-A06D-03B4929D2D94}"/>
              </a:ext>
            </a:extLst>
          </p:cNvPr>
          <p:cNvSpPr/>
          <p:nvPr/>
        </p:nvSpPr>
        <p:spPr>
          <a:xfrm>
            <a:off x="1583701" y="679200"/>
            <a:ext cx="3722914" cy="5055397"/>
          </a:xfrm>
          <a:prstGeom prst="rect">
            <a:avLst/>
          </a:prstGeom>
          <a:solidFill>
            <a:srgbClr val="FFFFCC"/>
          </a:solid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2400" dirty="0">
                <a:solidFill>
                  <a:schemeClr val="tx1"/>
                </a:solidFill>
              </a:rPr>
              <a:t>Broker</a:t>
            </a:r>
          </a:p>
        </p:txBody>
      </p:sp>
      <p:sp>
        <p:nvSpPr>
          <p:cNvPr id="3" name="Title 1">
            <a:extLst>
              <a:ext uri="{FF2B5EF4-FFF2-40B4-BE49-F238E27FC236}">
                <a16:creationId xmlns:a16="http://schemas.microsoft.com/office/drawing/2014/main" id="{086C5399-30CA-DC46-B760-7AEB2453D79D}"/>
              </a:ext>
            </a:extLst>
          </p:cNvPr>
          <p:cNvSpPr>
            <a:spLocks noGrp="1"/>
          </p:cNvSpPr>
          <p:nvPr>
            <p:ph type="title"/>
          </p:nvPr>
        </p:nvSpPr>
        <p:spPr>
          <a:xfrm>
            <a:off x="170719" y="93990"/>
            <a:ext cx="10800811" cy="415390"/>
          </a:xfrm>
        </p:spPr>
        <p:txBody>
          <a:bodyPr/>
          <a:lstStyle/>
          <a:p>
            <a:r>
              <a:rPr lang="en-US" sz="2699" dirty="0"/>
              <a:t>CQRS in IBM Stock Trader</a:t>
            </a:r>
          </a:p>
        </p:txBody>
      </p:sp>
      <p:grpSp>
        <p:nvGrpSpPr>
          <p:cNvPr id="11" name="Group 10">
            <a:extLst>
              <a:ext uri="{FF2B5EF4-FFF2-40B4-BE49-F238E27FC236}">
                <a16:creationId xmlns:a16="http://schemas.microsoft.com/office/drawing/2014/main" id="{8FA6FE6F-9D69-BA4A-AAF0-6CC6E2DDFC6E}"/>
              </a:ext>
            </a:extLst>
          </p:cNvPr>
          <p:cNvGrpSpPr/>
          <p:nvPr/>
        </p:nvGrpSpPr>
        <p:grpSpPr>
          <a:xfrm>
            <a:off x="1763492" y="1214849"/>
            <a:ext cx="2668732" cy="1371600"/>
            <a:chOff x="640080" y="940526"/>
            <a:chExt cx="2668732" cy="1371600"/>
          </a:xfrm>
        </p:grpSpPr>
        <p:sp>
          <p:nvSpPr>
            <p:cNvPr id="10" name="Rounded Rectangle 9">
              <a:extLst>
                <a:ext uri="{FF2B5EF4-FFF2-40B4-BE49-F238E27FC236}">
                  <a16:creationId xmlns:a16="http://schemas.microsoft.com/office/drawing/2014/main" id="{9544C37F-E2FB-604D-9BBE-EAEC164497E5}"/>
                </a:ext>
              </a:extLst>
            </p:cNvPr>
            <p:cNvSpPr/>
            <p:nvPr/>
          </p:nvSpPr>
          <p:spPr>
            <a:xfrm>
              <a:off x="640080" y="940526"/>
              <a:ext cx="2668732" cy="1371600"/>
            </a:xfrm>
            <a:prstGeom prst="roundRect">
              <a:avLst/>
            </a:prstGeom>
            <a:solidFill>
              <a:schemeClr val="accent1"/>
            </a:solid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DE66D989-4E85-4542-8570-33CA6AD60977}"/>
                </a:ext>
              </a:extLst>
            </p:cNvPr>
            <p:cNvSpPr txBox="1"/>
            <p:nvPr/>
          </p:nvSpPr>
          <p:spPr>
            <a:xfrm>
              <a:off x="753626" y="1085222"/>
              <a:ext cx="1424429" cy="323165"/>
            </a:xfrm>
            <a:prstGeom prst="rect">
              <a:avLst/>
            </a:prstGeom>
            <a:noFill/>
            <a:ln w="12700">
              <a:solidFill>
                <a:schemeClr val="tx1"/>
              </a:solidFill>
            </a:ln>
          </p:spPr>
          <p:txBody>
            <a:bodyPr wrap="none" lIns="0" tIns="0" rIns="0" bIns="0" rtlCol="0">
              <a:spAutoFit/>
            </a:bodyPr>
            <a:lstStyle/>
            <a:p>
              <a:pPr>
                <a:spcBef>
                  <a:spcPts val="600"/>
                </a:spcBef>
                <a:spcAft>
                  <a:spcPts val="600"/>
                </a:spcAft>
              </a:pPr>
              <a:r>
                <a:rPr lang="en-US" sz="2100" kern="0" spc="-30" dirty="0">
                  <a:latin typeface="Arial"/>
                  <a:cs typeface="Arial"/>
                </a:rPr>
                <a:t>GET /broker</a:t>
              </a:r>
            </a:p>
          </p:txBody>
        </p:sp>
        <p:sp>
          <p:nvSpPr>
            <p:cNvPr id="6" name="TextBox 5">
              <a:extLst>
                <a:ext uri="{FF2B5EF4-FFF2-40B4-BE49-F238E27FC236}">
                  <a16:creationId xmlns:a16="http://schemas.microsoft.com/office/drawing/2014/main" id="{2F72B9AD-4081-924A-B27C-AD690EF28F97}"/>
                </a:ext>
              </a:extLst>
            </p:cNvPr>
            <p:cNvSpPr txBox="1"/>
            <p:nvPr/>
          </p:nvSpPr>
          <p:spPr>
            <a:xfrm>
              <a:off x="753625" y="1822646"/>
              <a:ext cx="2379498" cy="323165"/>
            </a:xfrm>
            <a:prstGeom prst="rect">
              <a:avLst/>
            </a:prstGeom>
            <a:noFill/>
            <a:ln w="12700">
              <a:solidFill>
                <a:schemeClr val="tx1"/>
              </a:solidFill>
            </a:ln>
          </p:spPr>
          <p:txBody>
            <a:bodyPr wrap="none" lIns="0" tIns="0" rIns="0" bIns="0" rtlCol="0">
              <a:spAutoFit/>
            </a:bodyPr>
            <a:lstStyle/>
            <a:p>
              <a:pPr>
                <a:spcBef>
                  <a:spcPts val="600"/>
                </a:spcBef>
                <a:spcAft>
                  <a:spcPts val="600"/>
                </a:spcAft>
              </a:pPr>
              <a:r>
                <a:rPr lang="en-US" sz="2100" kern="0" spc="-30" dirty="0">
                  <a:latin typeface="Arial"/>
                  <a:cs typeface="Arial"/>
                </a:rPr>
                <a:t>GET /broker/{owner}</a:t>
              </a:r>
            </a:p>
          </p:txBody>
        </p:sp>
      </p:grpSp>
      <p:grpSp>
        <p:nvGrpSpPr>
          <p:cNvPr id="13" name="Group 12">
            <a:extLst>
              <a:ext uri="{FF2B5EF4-FFF2-40B4-BE49-F238E27FC236}">
                <a16:creationId xmlns:a16="http://schemas.microsoft.com/office/drawing/2014/main" id="{8EC4B46D-B0EC-6D4B-B53B-FB82EBAE3481}"/>
              </a:ext>
            </a:extLst>
          </p:cNvPr>
          <p:cNvGrpSpPr/>
          <p:nvPr/>
        </p:nvGrpSpPr>
        <p:grpSpPr>
          <a:xfrm>
            <a:off x="1720861" y="3468569"/>
            <a:ext cx="3161211" cy="2063932"/>
            <a:chOff x="640080" y="2455817"/>
            <a:chExt cx="3161211" cy="2063932"/>
          </a:xfrm>
        </p:grpSpPr>
        <p:sp>
          <p:nvSpPr>
            <p:cNvPr id="12" name="Rounded Rectangle 11">
              <a:extLst>
                <a:ext uri="{FF2B5EF4-FFF2-40B4-BE49-F238E27FC236}">
                  <a16:creationId xmlns:a16="http://schemas.microsoft.com/office/drawing/2014/main" id="{D829DF53-1598-FB41-93C7-784293A64C53}"/>
                </a:ext>
              </a:extLst>
            </p:cNvPr>
            <p:cNvSpPr/>
            <p:nvPr/>
          </p:nvSpPr>
          <p:spPr>
            <a:xfrm>
              <a:off x="640080" y="2455817"/>
              <a:ext cx="3161211" cy="2063932"/>
            </a:xfrm>
            <a:prstGeom prst="roundRect">
              <a:avLst/>
            </a:prstGeom>
            <a:solidFill>
              <a:schemeClr val="accent1"/>
            </a:solid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1F275C9B-2C8B-F141-967D-A0CF6501654F}"/>
                </a:ext>
              </a:extLst>
            </p:cNvPr>
            <p:cNvSpPr txBox="1"/>
            <p:nvPr/>
          </p:nvSpPr>
          <p:spPr>
            <a:xfrm>
              <a:off x="753625" y="2560070"/>
              <a:ext cx="2555187" cy="323165"/>
            </a:xfrm>
            <a:prstGeom prst="rect">
              <a:avLst/>
            </a:prstGeom>
            <a:noFill/>
            <a:ln w="12700">
              <a:solidFill>
                <a:schemeClr val="tx1"/>
              </a:solidFill>
            </a:ln>
          </p:spPr>
          <p:txBody>
            <a:bodyPr wrap="none" lIns="0" tIns="0" rIns="0" bIns="0" rtlCol="0">
              <a:spAutoFit/>
            </a:bodyPr>
            <a:lstStyle/>
            <a:p>
              <a:pPr>
                <a:spcBef>
                  <a:spcPts val="600"/>
                </a:spcBef>
                <a:spcAft>
                  <a:spcPts val="600"/>
                </a:spcAft>
              </a:pPr>
              <a:r>
                <a:rPr lang="en-US" sz="2100" kern="0" spc="-30" dirty="0">
                  <a:latin typeface="Arial"/>
                  <a:cs typeface="Arial"/>
                </a:rPr>
                <a:t>POST /broker/{owner}</a:t>
              </a:r>
            </a:p>
          </p:txBody>
        </p:sp>
        <p:sp>
          <p:nvSpPr>
            <p:cNvPr id="8" name="TextBox 7">
              <a:extLst>
                <a:ext uri="{FF2B5EF4-FFF2-40B4-BE49-F238E27FC236}">
                  <a16:creationId xmlns:a16="http://schemas.microsoft.com/office/drawing/2014/main" id="{8013BDC4-E619-6446-B502-86F0DD67230C}"/>
                </a:ext>
              </a:extLst>
            </p:cNvPr>
            <p:cNvSpPr txBox="1"/>
            <p:nvPr/>
          </p:nvSpPr>
          <p:spPr>
            <a:xfrm>
              <a:off x="753625" y="3297494"/>
              <a:ext cx="2363468" cy="323165"/>
            </a:xfrm>
            <a:prstGeom prst="rect">
              <a:avLst/>
            </a:prstGeom>
            <a:noFill/>
            <a:ln w="12700">
              <a:solidFill>
                <a:schemeClr val="tx1"/>
              </a:solidFill>
            </a:ln>
          </p:spPr>
          <p:txBody>
            <a:bodyPr wrap="none" lIns="0" tIns="0" rIns="0" bIns="0" rtlCol="0">
              <a:spAutoFit/>
            </a:bodyPr>
            <a:lstStyle/>
            <a:p>
              <a:pPr>
                <a:spcBef>
                  <a:spcPts val="600"/>
                </a:spcBef>
                <a:spcAft>
                  <a:spcPts val="600"/>
                </a:spcAft>
              </a:pPr>
              <a:r>
                <a:rPr lang="en-US" sz="2100" kern="0" spc="-30" dirty="0">
                  <a:latin typeface="Arial"/>
                  <a:cs typeface="Arial"/>
                </a:rPr>
                <a:t>PUT /broker/{owner}</a:t>
              </a:r>
            </a:p>
          </p:txBody>
        </p:sp>
        <p:sp>
          <p:nvSpPr>
            <p:cNvPr id="9" name="TextBox 8">
              <a:extLst>
                <a:ext uri="{FF2B5EF4-FFF2-40B4-BE49-F238E27FC236}">
                  <a16:creationId xmlns:a16="http://schemas.microsoft.com/office/drawing/2014/main" id="{0AFC5095-3AEE-884E-96FE-91392153D61D}"/>
                </a:ext>
              </a:extLst>
            </p:cNvPr>
            <p:cNvSpPr txBox="1"/>
            <p:nvPr/>
          </p:nvSpPr>
          <p:spPr>
            <a:xfrm>
              <a:off x="753625" y="4034918"/>
              <a:ext cx="2860078" cy="323165"/>
            </a:xfrm>
            <a:prstGeom prst="rect">
              <a:avLst/>
            </a:prstGeom>
            <a:noFill/>
            <a:ln w="12700">
              <a:solidFill>
                <a:schemeClr val="tx1"/>
              </a:solidFill>
            </a:ln>
          </p:spPr>
          <p:txBody>
            <a:bodyPr wrap="none" lIns="0" tIns="0" rIns="0" bIns="0" rtlCol="0">
              <a:spAutoFit/>
            </a:bodyPr>
            <a:lstStyle/>
            <a:p>
              <a:pPr>
                <a:spcBef>
                  <a:spcPts val="600"/>
                </a:spcBef>
                <a:spcAft>
                  <a:spcPts val="600"/>
                </a:spcAft>
              </a:pPr>
              <a:r>
                <a:rPr lang="en-US" sz="2100" kern="0" spc="-30" dirty="0">
                  <a:latin typeface="Arial"/>
                  <a:cs typeface="Arial"/>
                </a:rPr>
                <a:t>DELETE /broker/{owner}</a:t>
              </a:r>
            </a:p>
          </p:txBody>
        </p:sp>
      </p:grpSp>
      <p:sp>
        <p:nvSpPr>
          <p:cNvPr id="14" name="TextBox 13">
            <a:extLst>
              <a:ext uri="{FF2B5EF4-FFF2-40B4-BE49-F238E27FC236}">
                <a16:creationId xmlns:a16="http://schemas.microsoft.com/office/drawing/2014/main" id="{DD361D34-78AD-644E-8500-EA874F075DA3}"/>
              </a:ext>
            </a:extLst>
          </p:cNvPr>
          <p:cNvSpPr txBox="1"/>
          <p:nvPr/>
        </p:nvSpPr>
        <p:spPr>
          <a:xfrm>
            <a:off x="5839101" y="3572822"/>
            <a:ext cx="1436914" cy="430887"/>
          </a:xfrm>
          <a:prstGeom prst="rect">
            <a:avLst/>
          </a:prstGeom>
          <a:solidFill>
            <a:srgbClr val="FFFFCC"/>
          </a:solidFill>
          <a:ln w="12700">
            <a:solidFill>
              <a:schemeClr val="tx2"/>
            </a:solidFill>
          </a:ln>
        </p:spPr>
        <p:txBody>
          <a:bodyPr wrap="square" lIns="0" tIns="0" rIns="0" bIns="0" rtlCol="0">
            <a:spAutoFit/>
          </a:bodyPr>
          <a:lstStyle/>
          <a:p>
            <a:pPr algn="ctr"/>
            <a:r>
              <a:rPr lang="en-US" sz="2800" kern="0" spc="-30" dirty="0">
                <a:latin typeface="Arial"/>
                <a:cs typeface="Arial"/>
              </a:rPr>
              <a:t>Portfolio</a:t>
            </a:r>
          </a:p>
        </p:txBody>
      </p:sp>
      <p:sp>
        <p:nvSpPr>
          <p:cNvPr id="15" name="TextBox 14">
            <a:extLst>
              <a:ext uri="{FF2B5EF4-FFF2-40B4-BE49-F238E27FC236}">
                <a16:creationId xmlns:a16="http://schemas.microsoft.com/office/drawing/2014/main" id="{827E0E9A-0B2F-E845-A078-296B5BCF694E}"/>
              </a:ext>
            </a:extLst>
          </p:cNvPr>
          <p:cNvSpPr txBox="1"/>
          <p:nvPr/>
        </p:nvSpPr>
        <p:spPr>
          <a:xfrm>
            <a:off x="5839101" y="5001503"/>
            <a:ext cx="1436914" cy="430887"/>
          </a:xfrm>
          <a:prstGeom prst="rect">
            <a:avLst/>
          </a:prstGeom>
          <a:solidFill>
            <a:srgbClr val="FFFFCC"/>
          </a:solidFill>
          <a:ln w="12700">
            <a:solidFill>
              <a:schemeClr val="tx2"/>
            </a:solidFill>
          </a:ln>
        </p:spPr>
        <p:txBody>
          <a:bodyPr wrap="square" lIns="0" tIns="0" rIns="0" bIns="0" rtlCol="0">
            <a:spAutoFit/>
          </a:bodyPr>
          <a:lstStyle/>
          <a:p>
            <a:pPr algn="ctr"/>
            <a:r>
              <a:rPr lang="en-US" sz="2800" kern="0" spc="-30" dirty="0">
                <a:latin typeface="Arial"/>
                <a:cs typeface="Arial"/>
              </a:rPr>
              <a:t>Account</a:t>
            </a:r>
          </a:p>
        </p:txBody>
      </p:sp>
      <p:cxnSp>
        <p:nvCxnSpPr>
          <p:cNvPr id="17" name="Straight Arrow Connector 16">
            <a:extLst>
              <a:ext uri="{FF2B5EF4-FFF2-40B4-BE49-F238E27FC236}">
                <a16:creationId xmlns:a16="http://schemas.microsoft.com/office/drawing/2014/main" id="{C50E8D09-4255-334C-98C7-1E232B450876}"/>
              </a:ext>
            </a:extLst>
          </p:cNvPr>
          <p:cNvCxnSpPr>
            <a:stCxn id="12" idx="3"/>
            <a:endCxn id="14" idx="1"/>
          </p:cNvCxnSpPr>
          <p:nvPr/>
        </p:nvCxnSpPr>
        <p:spPr>
          <a:xfrm flipV="1">
            <a:off x="4882072" y="3788266"/>
            <a:ext cx="957029" cy="712269"/>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1A94C9EB-3E6A-BD46-B79E-605216F135A6}"/>
              </a:ext>
            </a:extLst>
          </p:cNvPr>
          <p:cNvCxnSpPr>
            <a:cxnSpLocks/>
            <a:stCxn id="12" idx="3"/>
            <a:endCxn id="15" idx="1"/>
          </p:cNvCxnSpPr>
          <p:nvPr/>
        </p:nvCxnSpPr>
        <p:spPr>
          <a:xfrm>
            <a:off x="4882072" y="4500535"/>
            <a:ext cx="957029" cy="716412"/>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21" name="TextBox 20">
            <a:extLst>
              <a:ext uri="{FF2B5EF4-FFF2-40B4-BE49-F238E27FC236}">
                <a16:creationId xmlns:a16="http://schemas.microsoft.com/office/drawing/2014/main" id="{0EAD6C51-EFA8-944B-BC06-55C68820DE0A}"/>
              </a:ext>
            </a:extLst>
          </p:cNvPr>
          <p:cNvSpPr txBox="1"/>
          <p:nvPr/>
        </p:nvSpPr>
        <p:spPr>
          <a:xfrm>
            <a:off x="8238313" y="3572822"/>
            <a:ext cx="1436914" cy="430887"/>
          </a:xfrm>
          <a:prstGeom prst="rect">
            <a:avLst/>
          </a:prstGeom>
          <a:solidFill>
            <a:srgbClr val="00B050"/>
          </a:solidFill>
          <a:ln w="12700">
            <a:solidFill>
              <a:schemeClr val="tx2"/>
            </a:solidFill>
          </a:ln>
        </p:spPr>
        <p:txBody>
          <a:bodyPr wrap="square" lIns="0" tIns="0" rIns="0" bIns="0" rtlCol="0">
            <a:spAutoFit/>
          </a:bodyPr>
          <a:lstStyle/>
          <a:p>
            <a:pPr algn="ctr"/>
            <a:r>
              <a:rPr lang="en-US" sz="2800" kern="0" spc="-30" dirty="0">
                <a:latin typeface="Arial"/>
                <a:cs typeface="Arial"/>
              </a:rPr>
              <a:t>DB2</a:t>
            </a:r>
          </a:p>
        </p:txBody>
      </p:sp>
      <p:cxnSp>
        <p:nvCxnSpPr>
          <p:cNvPr id="23" name="Straight Arrow Connector 22">
            <a:extLst>
              <a:ext uri="{FF2B5EF4-FFF2-40B4-BE49-F238E27FC236}">
                <a16:creationId xmlns:a16="http://schemas.microsoft.com/office/drawing/2014/main" id="{BDF14CA3-01DB-9047-8416-42D7773C5CE9}"/>
              </a:ext>
            </a:extLst>
          </p:cNvPr>
          <p:cNvCxnSpPr>
            <a:cxnSpLocks/>
            <a:stCxn id="14" idx="3"/>
            <a:endCxn id="21" idx="1"/>
          </p:cNvCxnSpPr>
          <p:nvPr/>
        </p:nvCxnSpPr>
        <p:spPr>
          <a:xfrm>
            <a:off x="7276015" y="3788266"/>
            <a:ext cx="962298" cy="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49203680-906F-BF48-BA4D-9792B2720756}"/>
              </a:ext>
            </a:extLst>
          </p:cNvPr>
          <p:cNvCxnSpPr>
            <a:cxnSpLocks/>
            <a:stCxn id="15" idx="3"/>
            <a:endCxn id="29" idx="1"/>
          </p:cNvCxnSpPr>
          <p:nvPr/>
        </p:nvCxnSpPr>
        <p:spPr>
          <a:xfrm>
            <a:off x="7276015" y="5216947"/>
            <a:ext cx="962298" cy="2001"/>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29" name="TextBox 28">
            <a:extLst>
              <a:ext uri="{FF2B5EF4-FFF2-40B4-BE49-F238E27FC236}">
                <a16:creationId xmlns:a16="http://schemas.microsoft.com/office/drawing/2014/main" id="{71B8A81E-D999-534D-9C7A-991D1112984E}"/>
              </a:ext>
            </a:extLst>
          </p:cNvPr>
          <p:cNvSpPr txBox="1"/>
          <p:nvPr/>
        </p:nvSpPr>
        <p:spPr>
          <a:xfrm>
            <a:off x="8238313" y="5003504"/>
            <a:ext cx="1436914" cy="430887"/>
          </a:xfrm>
          <a:prstGeom prst="rect">
            <a:avLst/>
          </a:prstGeom>
          <a:solidFill>
            <a:srgbClr val="00B050"/>
          </a:solidFill>
          <a:ln w="12700">
            <a:solidFill>
              <a:schemeClr val="tx2"/>
            </a:solidFill>
          </a:ln>
        </p:spPr>
        <p:txBody>
          <a:bodyPr wrap="square" lIns="0" tIns="0" rIns="0" bIns="0" rtlCol="0">
            <a:spAutoFit/>
          </a:bodyPr>
          <a:lstStyle/>
          <a:p>
            <a:pPr algn="ctr"/>
            <a:r>
              <a:rPr lang="en-US" sz="2800" kern="0" spc="-30" dirty="0">
                <a:latin typeface="Arial"/>
                <a:cs typeface="Arial"/>
              </a:rPr>
              <a:t>Cloudant</a:t>
            </a:r>
          </a:p>
        </p:txBody>
      </p:sp>
      <p:sp>
        <p:nvSpPr>
          <p:cNvPr id="30" name="TextBox 29">
            <a:extLst>
              <a:ext uri="{FF2B5EF4-FFF2-40B4-BE49-F238E27FC236}">
                <a16:creationId xmlns:a16="http://schemas.microsoft.com/office/drawing/2014/main" id="{ED545C09-D124-6E4A-B505-94263DD96A16}"/>
              </a:ext>
            </a:extLst>
          </p:cNvPr>
          <p:cNvSpPr txBox="1"/>
          <p:nvPr/>
        </p:nvSpPr>
        <p:spPr>
          <a:xfrm>
            <a:off x="10519959" y="4285091"/>
            <a:ext cx="1436914" cy="430887"/>
          </a:xfrm>
          <a:prstGeom prst="rect">
            <a:avLst/>
          </a:prstGeom>
          <a:solidFill>
            <a:srgbClr val="00B050"/>
          </a:solidFill>
          <a:ln w="12700">
            <a:solidFill>
              <a:schemeClr val="tx2"/>
            </a:solidFill>
          </a:ln>
        </p:spPr>
        <p:txBody>
          <a:bodyPr wrap="square" lIns="0" tIns="0" rIns="0" bIns="0" rtlCol="0">
            <a:spAutoFit/>
          </a:bodyPr>
          <a:lstStyle/>
          <a:p>
            <a:pPr algn="ctr"/>
            <a:r>
              <a:rPr lang="en-US" sz="2800" kern="0" spc="-30" dirty="0">
                <a:latin typeface="Arial"/>
                <a:cs typeface="Arial"/>
              </a:rPr>
              <a:t>Kafka</a:t>
            </a:r>
          </a:p>
        </p:txBody>
      </p:sp>
      <p:cxnSp>
        <p:nvCxnSpPr>
          <p:cNvPr id="31" name="Straight Arrow Connector 30">
            <a:extLst>
              <a:ext uri="{FF2B5EF4-FFF2-40B4-BE49-F238E27FC236}">
                <a16:creationId xmlns:a16="http://schemas.microsoft.com/office/drawing/2014/main" id="{CE9D6322-51C6-6842-9659-89CAE0CAE076}"/>
              </a:ext>
            </a:extLst>
          </p:cNvPr>
          <p:cNvCxnSpPr>
            <a:cxnSpLocks/>
            <a:stCxn id="14" idx="2"/>
            <a:endCxn id="30" idx="1"/>
          </p:cNvCxnSpPr>
          <p:nvPr/>
        </p:nvCxnSpPr>
        <p:spPr>
          <a:xfrm>
            <a:off x="6557558" y="4003709"/>
            <a:ext cx="3962401" cy="496826"/>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34" name="Straight Arrow Connector 33">
            <a:extLst>
              <a:ext uri="{FF2B5EF4-FFF2-40B4-BE49-F238E27FC236}">
                <a16:creationId xmlns:a16="http://schemas.microsoft.com/office/drawing/2014/main" id="{734E05BE-6D8A-2B4A-AB0D-67BC8C9B6060}"/>
              </a:ext>
            </a:extLst>
          </p:cNvPr>
          <p:cNvCxnSpPr>
            <a:cxnSpLocks/>
            <a:stCxn id="15" idx="0"/>
            <a:endCxn id="30" idx="1"/>
          </p:cNvCxnSpPr>
          <p:nvPr/>
        </p:nvCxnSpPr>
        <p:spPr>
          <a:xfrm flipV="1">
            <a:off x="6557558" y="4500535"/>
            <a:ext cx="3962401" cy="50096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41" name="TextBox 40">
            <a:extLst>
              <a:ext uri="{FF2B5EF4-FFF2-40B4-BE49-F238E27FC236}">
                <a16:creationId xmlns:a16="http://schemas.microsoft.com/office/drawing/2014/main" id="{54E45724-4FA3-F147-BD82-38E4108AB18C}"/>
              </a:ext>
            </a:extLst>
          </p:cNvPr>
          <p:cNvSpPr txBox="1"/>
          <p:nvPr/>
        </p:nvSpPr>
        <p:spPr>
          <a:xfrm>
            <a:off x="8179530" y="1541331"/>
            <a:ext cx="1436914" cy="861774"/>
          </a:xfrm>
          <a:prstGeom prst="rect">
            <a:avLst/>
          </a:prstGeom>
          <a:solidFill>
            <a:srgbClr val="FFFFCC"/>
          </a:solidFill>
          <a:ln w="12700">
            <a:solidFill>
              <a:schemeClr val="tx2"/>
            </a:solidFill>
          </a:ln>
        </p:spPr>
        <p:txBody>
          <a:bodyPr wrap="square" lIns="0" tIns="0" rIns="0" bIns="0" rtlCol="0">
            <a:spAutoFit/>
          </a:bodyPr>
          <a:lstStyle/>
          <a:p>
            <a:pPr algn="ctr"/>
            <a:r>
              <a:rPr lang="en-US" sz="2800" kern="0" spc="-30" dirty="0">
                <a:latin typeface="Arial"/>
                <a:cs typeface="Arial"/>
              </a:rPr>
              <a:t>Broker Query</a:t>
            </a:r>
          </a:p>
        </p:txBody>
      </p:sp>
      <p:cxnSp>
        <p:nvCxnSpPr>
          <p:cNvPr id="42" name="Straight Arrow Connector 41">
            <a:extLst>
              <a:ext uri="{FF2B5EF4-FFF2-40B4-BE49-F238E27FC236}">
                <a16:creationId xmlns:a16="http://schemas.microsoft.com/office/drawing/2014/main" id="{39B82340-A3D2-5942-A0A2-58D23328A12E}"/>
              </a:ext>
            </a:extLst>
          </p:cNvPr>
          <p:cNvCxnSpPr>
            <a:cxnSpLocks/>
            <a:stCxn id="30" idx="0"/>
            <a:endCxn id="41" idx="2"/>
          </p:cNvCxnSpPr>
          <p:nvPr/>
        </p:nvCxnSpPr>
        <p:spPr>
          <a:xfrm flipH="1" flipV="1">
            <a:off x="8897987" y="2403105"/>
            <a:ext cx="2340429" cy="1881986"/>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45" name="TextBox 44">
            <a:extLst>
              <a:ext uri="{FF2B5EF4-FFF2-40B4-BE49-F238E27FC236}">
                <a16:creationId xmlns:a16="http://schemas.microsoft.com/office/drawing/2014/main" id="{A7AC0BDF-70F2-BD4D-9652-A96AE11E6FD9}"/>
              </a:ext>
            </a:extLst>
          </p:cNvPr>
          <p:cNvSpPr txBox="1"/>
          <p:nvPr/>
        </p:nvSpPr>
        <p:spPr>
          <a:xfrm>
            <a:off x="10519959" y="1538585"/>
            <a:ext cx="1436914" cy="861774"/>
          </a:xfrm>
          <a:prstGeom prst="rect">
            <a:avLst/>
          </a:prstGeom>
          <a:solidFill>
            <a:srgbClr val="00B050"/>
          </a:solidFill>
          <a:ln w="12700">
            <a:solidFill>
              <a:schemeClr val="tx2"/>
            </a:solidFill>
          </a:ln>
        </p:spPr>
        <p:txBody>
          <a:bodyPr wrap="square" lIns="0" tIns="0" rIns="0" bIns="0" rtlCol="0">
            <a:spAutoFit/>
          </a:bodyPr>
          <a:lstStyle/>
          <a:p>
            <a:pPr algn="ctr"/>
            <a:r>
              <a:rPr lang="en-US" sz="2800" kern="0" spc="-30" dirty="0">
                <a:latin typeface="Arial"/>
                <a:cs typeface="Arial"/>
              </a:rPr>
              <a:t>RH Data Grid</a:t>
            </a:r>
          </a:p>
        </p:txBody>
      </p:sp>
      <p:cxnSp>
        <p:nvCxnSpPr>
          <p:cNvPr id="50" name="Straight Arrow Connector 49">
            <a:extLst>
              <a:ext uri="{FF2B5EF4-FFF2-40B4-BE49-F238E27FC236}">
                <a16:creationId xmlns:a16="http://schemas.microsoft.com/office/drawing/2014/main" id="{02FEF893-3FD5-E846-A27B-81BD45E08BF1}"/>
              </a:ext>
            </a:extLst>
          </p:cNvPr>
          <p:cNvCxnSpPr>
            <a:cxnSpLocks/>
            <a:stCxn id="41" idx="3"/>
            <a:endCxn id="45" idx="1"/>
          </p:cNvCxnSpPr>
          <p:nvPr/>
        </p:nvCxnSpPr>
        <p:spPr>
          <a:xfrm flipV="1">
            <a:off x="9616444" y="1969472"/>
            <a:ext cx="903515" cy="2746"/>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53" name="Straight Arrow Connector 52">
            <a:extLst>
              <a:ext uri="{FF2B5EF4-FFF2-40B4-BE49-F238E27FC236}">
                <a16:creationId xmlns:a16="http://schemas.microsoft.com/office/drawing/2014/main" id="{452B4C11-5248-C44B-8C8D-68E2C6BD7F20}"/>
              </a:ext>
            </a:extLst>
          </p:cNvPr>
          <p:cNvCxnSpPr>
            <a:cxnSpLocks/>
            <a:stCxn id="10" idx="3"/>
            <a:endCxn id="41" idx="1"/>
          </p:cNvCxnSpPr>
          <p:nvPr/>
        </p:nvCxnSpPr>
        <p:spPr>
          <a:xfrm>
            <a:off x="4432224" y="1900649"/>
            <a:ext cx="3747306" cy="71569"/>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60" name="TextBox 59">
            <a:extLst>
              <a:ext uri="{FF2B5EF4-FFF2-40B4-BE49-F238E27FC236}">
                <a16:creationId xmlns:a16="http://schemas.microsoft.com/office/drawing/2014/main" id="{586C03EA-6774-1947-915B-2A92E35354AF}"/>
              </a:ext>
            </a:extLst>
          </p:cNvPr>
          <p:cNvSpPr txBox="1"/>
          <p:nvPr/>
        </p:nvSpPr>
        <p:spPr>
          <a:xfrm>
            <a:off x="10488833" y="2400359"/>
            <a:ext cx="1649932" cy="738664"/>
          </a:xfrm>
          <a:prstGeom prst="rect">
            <a:avLst/>
          </a:prstGeom>
          <a:noFill/>
          <a:ln>
            <a:noFill/>
          </a:ln>
        </p:spPr>
        <p:txBody>
          <a:bodyPr wrap="square" lIns="0" tIns="0" rIns="0" bIns="0" rtlCol="0">
            <a:spAutoFit/>
          </a:bodyPr>
          <a:lstStyle/>
          <a:p>
            <a:pPr algn="ctr"/>
            <a:r>
              <a:rPr lang="en-US" sz="1600" kern="0" spc="-30" dirty="0">
                <a:latin typeface="Arial"/>
                <a:cs typeface="Arial"/>
              </a:rPr>
              <a:t>(or other JCache provider like Redis or Hazelcast)</a:t>
            </a:r>
          </a:p>
        </p:txBody>
      </p:sp>
      <p:sp>
        <p:nvSpPr>
          <p:cNvPr id="61" name="TextBox 60">
            <a:extLst>
              <a:ext uri="{FF2B5EF4-FFF2-40B4-BE49-F238E27FC236}">
                <a16:creationId xmlns:a16="http://schemas.microsoft.com/office/drawing/2014/main" id="{5D1DB667-107D-1545-BF05-65A6F0570936}"/>
              </a:ext>
            </a:extLst>
          </p:cNvPr>
          <p:cNvSpPr txBox="1"/>
          <p:nvPr/>
        </p:nvSpPr>
        <p:spPr>
          <a:xfrm>
            <a:off x="10726065" y="4697843"/>
            <a:ext cx="1271815" cy="738664"/>
          </a:xfrm>
          <a:prstGeom prst="rect">
            <a:avLst/>
          </a:prstGeom>
          <a:noFill/>
          <a:ln>
            <a:noFill/>
          </a:ln>
        </p:spPr>
        <p:txBody>
          <a:bodyPr wrap="square" lIns="0" tIns="0" rIns="0" bIns="0" rtlCol="0">
            <a:spAutoFit/>
          </a:bodyPr>
          <a:lstStyle/>
          <a:p>
            <a:pPr algn="ctr"/>
            <a:r>
              <a:rPr lang="en-US" sz="1600" kern="0" spc="-30" dirty="0">
                <a:latin typeface="Arial"/>
                <a:cs typeface="Arial"/>
              </a:rPr>
              <a:t>(Confluent or RH AMQ Streams)</a:t>
            </a:r>
          </a:p>
        </p:txBody>
      </p:sp>
      <p:sp>
        <p:nvSpPr>
          <p:cNvPr id="62" name="TextBox 61">
            <a:extLst>
              <a:ext uri="{FF2B5EF4-FFF2-40B4-BE49-F238E27FC236}">
                <a16:creationId xmlns:a16="http://schemas.microsoft.com/office/drawing/2014/main" id="{9D5E263D-636E-A445-ACB7-294633535746}"/>
              </a:ext>
            </a:extLst>
          </p:cNvPr>
          <p:cNvSpPr txBox="1"/>
          <p:nvPr/>
        </p:nvSpPr>
        <p:spPr>
          <a:xfrm>
            <a:off x="113560" y="1455185"/>
            <a:ext cx="1036311" cy="307777"/>
          </a:xfrm>
          <a:prstGeom prst="rect">
            <a:avLst/>
          </a:prstGeom>
          <a:solidFill>
            <a:srgbClr val="FFFFCC"/>
          </a:solidFill>
          <a:ln w="12700">
            <a:solidFill>
              <a:schemeClr val="tx2"/>
            </a:solidFill>
          </a:ln>
        </p:spPr>
        <p:txBody>
          <a:bodyPr wrap="square" lIns="0" tIns="0" rIns="0" bIns="0" rtlCol="0">
            <a:spAutoFit/>
          </a:bodyPr>
          <a:lstStyle/>
          <a:p>
            <a:pPr algn="ctr"/>
            <a:r>
              <a:rPr lang="en-US" sz="2000" kern="0" spc="-30" dirty="0">
                <a:latin typeface="Arial"/>
                <a:cs typeface="Arial"/>
              </a:rPr>
              <a:t>Looper</a:t>
            </a:r>
            <a:endParaRPr lang="en-US" sz="2800" kern="0" spc="-30" dirty="0">
              <a:latin typeface="Arial"/>
              <a:cs typeface="Arial"/>
            </a:endParaRPr>
          </a:p>
        </p:txBody>
      </p:sp>
      <p:sp>
        <p:nvSpPr>
          <p:cNvPr id="64" name="TextBox 63">
            <a:extLst>
              <a:ext uri="{FF2B5EF4-FFF2-40B4-BE49-F238E27FC236}">
                <a16:creationId xmlns:a16="http://schemas.microsoft.com/office/drawing/2014/main" id="{51D466C5-4C73-6641-B193-1E9F79AD58C8}"/>
              </a:ext>
            </a:extLst>
          </p:cNvPr>
          <p:cNvSpPr txBox="1"/>
          <p:nvPr/>
        </p:nvSpPr>
        <p:spPr>
          <a:xfrm>
            <a:off x="113560" y="3065386"/>
            <a:ext cx="1036311" cy="307777"/>
          </a:xfrm>
          <a:prstGeom prst="rect">
            <a:avLst/>
          </a:prstGeom>
          <a:solidFill>
            <a:srgbClr val="FFFFCC"/>
          </a:solidFill>
          <a:ln w="12700">
            <a:solidFill>
              <a:schemeClr val="tx2"/>
            </a:solidFill>
          </a:ln>
        </p:spPr>
        <p:txBody>
          <a:bodyPr wrap="square" lIns="0" tIns="0" rIns="0" bIns="0" rtlCol="0">
            <a:spAutoFit/>
          </a:bodyPr>
          <a:lstStyle/>
          <a:p>
            <a:pPr algn="ctr"/>
            <a:r>
              <a:rPr lang="en-US" sz="2000" kern="0" spc="-30" dirty="0">
                <a:latin typeface="Arial"/>
                <a:cs typeface="Arial"/>
              </a:rPr>
              <a:t>Trader</a:t>
            </a:r>
            <a:endParaRPr lang="en-US" sz="2800" kern="0" spc="-30" dirty="0">
              <a:latin typeface="Arial"/>
              <a:cs typeface="Arial"/>
            </a:endParaRPr>
          </a:p>
        </p:txBody>
      </p:sp>
      <p:sp>
        <p:nvSpPr>
          <p:cNvPr id="65" name="TextBox 64">
            <a:extLst>
              <a:ext uri="{FF2B5EF4-FFF2-40B4-BE49-F238E27FC236}">
                <a16:creationId xmlns:a16="http://schemas.microsoft.com/office/drawing/2014/main" id="{5863B0B3-79AA-D44B-BFCD-D69D10408D5F}"/>
              </a:ext>
            </a:extLst>
          </p:cNvPr>
          <p:cNvSpPr txBox="1"/>
          <p:nvPr/>
        </p:nvSpPr>
        <p:spPr>
          <a:xfrm>
            <a:off x="123187" y="4675587"/>
            <a:ext cx="1036311" cy="307777"/>
          </a:xfrm>
          <a:prstGeom prst="rect">
            <a:avLst/>
          </a:prstGeom>
          <a:solidFill>
            <a:srgbClr val="FFFFCC"/>
          </a:solidFill>
          <a:ln w="12700">
            <a:solidFill>
              <a:schemeClr val="tx2"/>
            </a:solidFill>
          </a:ln>
        </p:spPr>
        <p:txBody>
          <a:bodyPr wrap="square" lIns="0" tIns="0" rIns="0" bIns="0" rtlCol="0">
            <a:spAutoFit/>
          </a:bodyPr>
          <a:lstStyle/>
          <a:p>
            <a:pPr algn="ctr"/>
            <a:r>
              <a:rPr lang="en-US" sz="2000" kern="0" spc="-30" dirty="0">
                <a:latin typeface="Arial"/>
                <a:cs typeface="Arial"/>
              </a:rPr>
              <a:t>Tradr</a:t>
            </a:r>
            <a:endParaRPr lang="en-US" sz="2800" kern="0" spc="-30" dirty="0">
              <a:latin typeface="Arial"/>
              <a:cs typeface="Arial"/>
            </a:endParaRPr>
          </a:p>
        </p:txBody>
      </p:sp>
      <p:cxnSp>
        <p:nvCxnSpPr>
          <p:cNvPr id="66" name="Straight Arrow Connector 65">
            <a:extLst>
              <a:ext uri="{FF2B5EF4-FFF2-40B4-BE49-F238E27FC236}">
                <a16:creationId xmlns:a16="http://schemas.microsoft.com/office/drawing/2014/main" id="{D3A3D601-60E6-3B4D-B4AD-AC621102A01B}"/>
              </a:ext>
            </a:extLst>
          </p:cNvPr>
          <p:cNvCxnSpPr>
            <a:cxnSpLocks/>
            <a:stCxn id="62" idx="3"/>
            <a:endCxn id="38" idx="1"/>
          </p:cNvCxnSpPr>
          <p:nvPr/>
        </p:nvCxnSpPr>
        <p:spPr>
          <a:xfrm>
            <a:off x="1149871" y="1609074"/>
            <a:ext cx="433830" cy="1597825"/>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69" name="Straight Arrow Connector 68">
            <a:extLst>
              <a:ext uri="{FF2B5EF4-FFF2-40B4-BE49-F238E27FC236}">
                <a16:creationId xmlns:a16="http://schemas.microsoft.com/office/drawing/2014/main" id="{87DE9DD9-C379-2249-954E-F2E84D7E04D0}"/>
              </a:ext>
            </a:extLst>
          </p:cNvPr>
          <p:cNvCxnSpPr>
            <a:cxnSpLocks/>
            <a:stCxn id="64" idx="3"/>
            <a:endCxn id="38" idx="1"/>
          </p:cNvCxnSpPr>
          <p:nvPr/>
        </p:nvCxnSpPr>
        <p:spPr>
          <a:xfrm flipV="1">
            <a:off x="1149871" y="3206899"/>
            <a:ext cx="433830" cy="12376"/>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72" name="Straight Arrow Connector 71">
            <a:extLst>
              <a:ext uri="{FF2B5EF4-FFF2-40B4-BE49-F238E27FC236}">
                <a16:creationId xmlns:a16="http://schemas.microsoft.com/office/drawing/2014/main" id="{2815B6D6-AD61-2E47-BDE9-DD843829D041}"/>
              </a:ext>
            </a:extLst>
          </p:cNvPr>
          <p:cNvCxnSpPr>
            <a:cxnSpLocks/>
            <a:stCxn id="65" idx="3"/>
            <a:endCxn id="38" idx="1"/>
          </p:cNvCxnSpPr>
          <p:nvPr/>
        </p:nvCxnSpPr>
        <p:spPr>
          <a:xfrm flipV="1">
            <a:off x="1159498" y="3206899"/>
            <a:ext cx="424203" cy="1622577"/>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78" name="TextBox 77">
            <a:extLst>
              <a:ext uri="{FF2B5EF4-FFF2-40B4-BE49-F238E27FC236}">
                <a16:creationId xmlns:a16="http://schemas.microsoft.com/office/drawing/2014/main" id="{BB1B9A87-EEC9-304E-9D6F-DC2001C440BD}"/>
              </a:ext>
            </a:extLst>
          </p:cNvPr>
          <p:cNvSpPr txBox="1"/>
          <p:nvPr/>
        </p:nvSpPr>
        <p:spPr>
          <a:xfrm>
            <a:off x="8538758" y="2844060"/>
            <a:ext cx="963566" cy="738664"/>
          </a:xfrm>
          <a:prstGeom prst="rect">
            <a:avLst/>
          </a:prstGeom>
          <a:noFill/>
          <a:ln>
            <a:noFill/>
          </a:ln>
        </p:spPr>
        <p:txBody>
          <a:bodyPr wrap="square" lIns="0" tIns="0" rIns="0" bIns="0" rtlCol="0">
            <a:spAutoFit/>
          </a:bodyPr>
          <a:lstStyle/>
          <a:p>
            <a:pPr algn="ctr"/>
            <a:r>
              <a:rPr lang="en-US" sz="1600" kern="0" spc="-30" dirty="0">
                <a:latin typeface="Arial"/>
                <a:cs typeface="Arial"/>
              </a:rPr>
              <a:t>(or other JDBC provider)</a:t>
            </a:r>
          </a:p>
        </p:txBody>
      </p:sp>
      <p:sp>
        <p:nvSpPr>
          <p:cNvPr id="79" name="TextBox 78">
            <a:extLst>
              <a:ext uri="{FF2B5EF4-FFF2-40B4-BE49-F238E27FC236}">
                <a16:creationId xmlns:a16="http://schemas.microsoft.com/office/drawing/2014/main" id="{638B9712-74BF-9240-AB66-169B698F3E42}"/>
              </a:ext>
            </a:extLst>
          </p:cNvPr>
          <p:cNvSpPr txBox="1"/>
          <p:nvPr/>
        </p:nvSpPr>
        <p:spPr>
          <a:xfrm>
            <a:off x="641342" y="5945253"/>
            <a:ext cx="9364807" cy="923330"/>
          </a:xfrm>
          <a:prstGeom prst="rect">
            <a:avLst/>
          </a:prstGeom>
          <a:solidFill>
            <a:schemeClr val="accent1">
              <a:lumMod val="20000"/>
              <a:lumOff val="80000"/>
            </a:schemeClr>
          </a:solidFill>
          <a:ln>
            <a:noFill/>
          </a:ln>
        </p:spPr>
        <p:txBody>
          <a:bodyPr wrap="square" lIns="0" tIns="0" rIns="0" bIns="0" rtlCol="0">
            <a:spAutoFit/>
          </a:bodyPr>
          <a:lstStyle/>
          <a:p>
            <a:r>
              <a:rPr lang="en-US" sz="2000" kern="0" spc="-30" dirty="0">
                <a:latin typeface="Arial"/>
                <a:cs typeface="Arial"/>
              </a:rPr>
              <a:t>CQRS would be optional (based on a boolean in the CRD, set via the form in the operator and passed as an env var to each pod).  If not enabled, the GET calls would go to Portfolio and Account like usual, and nothing would get published to Kafka</a:t>
            </a:r>
          </a:p>
        </p:txBody>
      </p:sp>
      <p:sp>
        <p:nvSpPr>
          <p:cNvPr id="80" name="TextBox 79">
            <a:extLst>
              <a:ext uri="{FF2B5EF4-FFF2-40B4-BE49-F238E27FC236}">
                <a16:creationId xmlns:a16="http://schemas.microsoft.com/office/drawing/2014/main" id="{5A0BF408-914F-B04E-A907-50D01D6D245D}"/>
              </a:ext>
            </a:extLst>
          </p:cNvPr>
          <p:cNvSpPr txBox="1"/>
          <p:nvPr/>
        </p:nvSpPr>
        <p:spPr>
          <a:xfrm>
            <a:off x="9937258" y="1237686"/>
            <a:ext cx="1175963" cy="276999"/>
          </a:xfrm>
          <a:prstGeom prst="rect">
            <a:avLst/>
          </a:prstGeom>
          <a:noFill/>
          <a:ln>
            <a:noFill/>
          </a:ln>
        </p:spPr>
        <p:txBody>
          <a:bodyPr wrap="none" lIns="0" tIns="0" rIns="0" bIns="0" rtlCol="0">
            <a:spAutoFit/>
          </a:bodyPr>
          <a:lstStyle/>
          <a:p>
            <a:r>
              <a:rPr lang="en-US" sz="1800" kern="0" spc="-30" dirty="0">
                <a:latin typeface="Arial"/>
                <a:cs typeface="Arial"/>
              </a:rPr>
              <a:t>javax.cache</a:t>
            </a:r>
          </a:p>
        </p:txBody>
      </p:sp>
    </p:spTree>
    <p:extLst>
      <p:ext uri="{BB962C8B-B14F-4D97-AF65-F5344CB8AC3E}">
        <p14:creationId xmlns:p14="http://schemas.microsoft.com/office/powerpoint/2010/main" val="32362035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05306EB-A303-A745-8796-0DB26C64FE64}"/>
              </a:ext>
            </a:extLst>
          </p:cNvPr>
          <p:cNvSpPr txBox="1"/>
          <p:nvPr/>
        </p:nvSpPr>
        <p:spPr>
          <a:xfrm>
            <a:off x="1159009" y="2643657"/>
            <a:ext cx="4843570" cy="785343"/>
          </a:xfrm>
          <a:prstGeom prst="rect">
            <a:avLst/>
          </a:prstGeom>
          <a:noFill/>
        </p:spPr>
        <p:txBody>
          <a:bodyPr wrap="none" rtlCol="0">
            <a:spAutoFit/>
          </a:bodyPr>
          <a:lstStyle/>
          <a:p>
            <a:r>
              <a:rPr lang="en-US" sz="1600" b="1" dirty="0">
                <a:latin typeface="Zapfino" panose="03030300040707070C03" pitchFamily="66" charset="77"/>
                <a:ea typeface="Microsoft Himalaya" pitchFamily="2" charset="0"/>
                <a:cs typeface="Microsoft Himalaya" pitchFamily="2" charset="0"/>
              </a:rPr>
              <a:t>https://github.com/IBMStockTrader</a:t>
            </a:r>
          </a:p>
        </p:txBody>
      </p:sp>
      <p:sp>
        <p:nvSpPr>
          <p:cNvPr id="7" name="Title 1">
            <a:extLst>
              <a:ext uri="{FF2B5EF4-FFF2-40B4-BE49-F238E27FC236}">
                <a16:creationId xmlns:a16="http://schemas.microsoft.com/office/drawing/2014/main" id="{F402E97C-6064-3C42-BD8A-DA2312007200}"/>
              </a:ext>
            </a:extLst>
          </p:cNvPr>
          <p:cNvSpPr txBox="1">
            <a:spLocks/>
          </p:cNvSpPr>
          <p:nvPr/>
        </p:nvSpPr>
        <p:spPr>
          <a:xfrm>
            <a:off x="487552" y="243843"/>
            <a:ext cx="11701273" cy="430887"/>
          </a:xfrm>
          <a:prstGeom prst="rect">
            <a:avLst/>
          </a:prstGeom>
        </p:spPr>
        <p:txBody>
          <a:bodyPr/>
          <a:lstStyle>
            <a:lvl1pPr algn="l" defTabSz="457118" rtl="0" eaLnBrk="1" latinLnBrk="0" hangingPunct="1">
              <a:spcBef>
                <a:spcPct val="0"/>
              </a:spcBef>
              <a:buNone/>
              <a:defRPr sz="2400" b="1" kern="0" spc="-31">
                <a:solidFill>
                  <a:srgbClr val="009EE2"/>
                </a:solidFill>
                <a:latin typeface="+mj-lt"/>
                <a:ea typeface="+mj-ea"/>
                <a:cs typeface="+mj-cs"/>
              </a:defRPr>
            </a:lvl1pPr>
          </a:lstStyle>
          <a:p>
            <a:r>
              <a:rPr lang="en-US" sz="2800" dirty="0"/>
              <a:t>Source for Stock Trader footer image</a:t>
            </a:r>
          </a:p>
        </p:txBody>
      </p:sp>
      <p:pic>
        <p:nvPicPr>
          <p:cNvPr id="6" name="Picture 5">
            <a:extLst>
              <a:ext uri="{FF2B5EF4-FFF2-40B4-BE49-F238E27FC236}">
                <a16:creationId xmlns:a16="http://schemas.microsoft.com/office/drawing/2014/main" id="{356F5127-8503-8943-AFAB-F0E939F8056E}"/>
              </a:ext>
            </a:extLst>
          </p:cNvPr>
          <p:cNvPicPr>
            <a:picLocks noChangeAspect="1"/>
          </p:cNvPicPr>
          <p:nvPr/>
        </p:nvPicPr>
        <p:blipFill>
          <a:blip r:embed="rId2"/>
          <a:stretch>
            <a:fillRect/>
          </a:stretch>
        </p:blipFill>
        <p:spPr>
          <a:xfrm>
            <a:off x="1403976" y="1193903"/>
            <a:ext cx="3351927" cy="599284"/>
          </a:xfrm>
          <a:prstGeom prst="rect">
            <a:avLst/>
          </a:prstGeom>
        </p:spPr>
      </p:pic>
      <p:pic>
        <p:nvPicPr>
          <p:cNvPr id="3" name="Picture 2">
            <a:extLst>
              <a:ext uri="{FF2B5EF4-FFF2-40B4-BE49-F238E27FC236}">
                <a16:creationId xmlns:a16="http://schemas.microsoft.com/office/drawing/2014/main" id="{B97E8495-64CD-5447-A87E-512AEE67BE3F}"/>
              </a:ext>
            </a:extLst>
          </p:cNvPr>
          <p:cNvPicPr>
            <a:picLocks noChangeAspect="1"/>
          </p:cNvPicPr>
          <p:nvPr/>
        </p:nvPicPr>
        <p:blipFill>
          <a:blip r:embed="rId3"/>
          <a:stretch>
            <a:fillRect/>
          </a:stretch>
        </p:blipFill>
        <p:spPr>
          <a:xfrm>
            <a:off x="911626" y="1731134"/>
            <a:ext cx="3821705" cy="1030971"/>
          </a:xfrm>
          <a:prstGeom prst="rect">
            <a:avLst/>
          </a:prstGeom>
        </p:spPr>
      </p:pic>
      <p:pic>
        <p:nvPicPr>
          <p:cNvPr id="5" name="Picture 4">
            <a:extLst>
              <a:ext uri="{FF2B5EF4-FFF2-40B4-BE49-F238E27FC236}">
                <a16:creationId xmlns:a16="http://schemas.microsoft.com/office/drawing/2014/main" id="{08B5E599-6C3E-EB4F-9DBD-82E5D5AAE186}"/>
              </a:ext>
            </a:extLst>
          </p:cNvPr>
          <p:cNvPicPr>
            <a:picLocks noChangeAspect="1"/>
          </p:cNvPicPr>
          <p:nvPr/>
        </p:nvPicPr>
        <p:blipFill>
          <a:blip r:embed="rId4"/>
          <a:stretch>
            <a:fillRect/>
          </a:stretch>
        </p:blipFill>
        <p:spPr>
          <a:xfrm>
            <a:off x="4443842" y="1097923"/>
            <a:ext cx="1650570" cy="1743679"/>
          </a:xfrm>
          <a:prstGeom prst="rect">
            <a:avLst/>
          </a:prstGeom>
        </p:spPr>
      </p:pic>
      <p:pic>
        <p:nvPicPr>
          <p:cNvPr id="2" name="Picture 1">
            <a:extLst>
              <a:ext uri="{FF2B5EF4-FFF2-40B4-BE49-F238E27FC236}">
                <a16:creationId xmlns:a16="http://schemas.microsoft.com/office/drawing/2014/main" id="{20F99CDB-AAB8-F746-9F1A-1294B80A38B1}"/>
              </a:ext>
            </a:extLst>
          </p:cNvPr>
          <p:cNvPicPr>
            <a:picLocks noChangeAspect="1"/>
          </p:cNvPicPr>
          <p:nvPr/>
        </p:nvPicPr>
        <p:blipFill>
          <a:blip r:embed="rId5"/>
          <a:stretch>
            <a:fillRect/>
          </a:stretch>
        </p:blipFill>
        <p:spPr>
          <a:xfrm>
            <a:off x="2696107" y="2319782"/>
            <a:ext cx="1503362" cy="501121"/>
          </a:xfrm>
          <a:prstGeom prst="rect">
            <a:avLst/>
          </a:prstGeom>
        </p:spPr>
      </p:pic>
      <p:pic>
        <p:nvPicPr>
          <p:cNvPr id="8" name="Picture 7">
            <a:extLst>
              <a:ext uri="{FF2B5EF4-FFF2-40B4-BE49-F238E27FC236}">
                <a16:creationId xmlns:a16="http://schemas.microsoft.com/office/drawing/2014/main" id="{902492C5-F7AA-CC47-8AEF-79333A8FB0C6}"/>
              </a:ext>
            </a:extLst>
          </p:cNvPr>
          <p:cNvPicPr>
            <a:picLocks noChangeAspect="1"/>
          </p:cNvPicPr>
          <p:nvPr/>
        </p:nvPicPr>
        <p:blipFill>
          <a:blip r:embed="rId6"/>
          <a:stretch>
            <a:fillRect/>
          </a:stretch>
        </p:blipFill>
        <p:spPr>
          <a:xfrm>
            <a:off x="2029926" y="2318528"/>
            <a:ext cx="502920" cy="519684"/>
          </a:xfrm>
          <a:prstGeom prst="rect">
            <a:avLst/>
          </a:prstGeom>
        </p:spPr>
      </p:pic>
      <mc:AlternateContent xmlns:mc="http://schemas.openxmlformats.org/markup-compatibility/2006">
        <mc:Choice xmlns:p14="http://schemas.microsoft.com/office/powerpoint/2010/main" Requires="p14">
          <p:contentPart p14:bwMode="auto" r:id="rId7">
            <p14:nvContentPartPr>
              <p14:cNvPr id="15" name="Ink 14">
                <a:extLst>
                  <a:ext uri="{FF2B5EF4-FFF2-40B4-BE49-F238E27FC236}">
                    <a16:creationId xmlns:a16="http://schemas.microsoft.com/office/drawing/2014/main" id="{D2D84E8E-CD87-6043-955B-798049109156}"/>
                  </a:ext>
                </a:extLst>
              </p14:cNvPr>
              <p14:cNvContentPartPr/>
              <p14:nvPr/>
            </p14:nvContentPartPr>
            <p14:xfrm>
              <a:off x="2040067" y="2329751"/>
              <a:ext cx="360" cy="360"/>
            </p14:xfrm>
          </p:contentPart>
        </mc:Choice>
        <mc:Fallback>
          <p:pic>
            <p:nvPicPr>
              <p:cNvPr id="15" name="Ink 14">
                <a:extLst>
                  <a:ext uri="{FF2B5EF4-FFF2-40B4-BE49-F238E27FC236}">
                    <a16:creationId xmlns:a16="http://schemas.microsoft.com/office/drawing/2014/main" id="{D2D84E8E-CD87-6043-955B-798049109156}"/>
                  </a:ext>
                </a:extLst>
              </p:cNvPr>
              <p:cNvPicPr/>
              <p:nvPr/>
            </p:nvPicPr>
            <p:blipFill>
              <a:blip r:embed="rId8"/>
              <a:stretch>
                <a:fillRect/>
              </a:stretch>
            </p:blipFill>
            <p:spPr>
              <a:xfrm>
                <a:off x="2031067" y="2320751"/>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17" name="Ink 16">
                <a:extLst>
                  <a:ext uri="{FF2B5EF4-FFF2-40B4-BE49-F238E27FC236}">
                    <a16:creationId xmlns:a16="http://schemas.microsoft.com/office/drawing/2014/main" id="{783BD7D7-980A-A742-9957-35C1481DAAAF}"/>
                  </a:ext>
                </a:extLst>
              </p14:cNvPr>
              <p14:cNvContentPartPr/>
              <p14:nvPr/>
            </p14:nvContentPartPr>
            <p14:xfrm>
              <a:off x="2029267" y="2341991"/>
              <a:ext cx="360" cy="360"/>
            </p14:xfrm>
          </p:contentPart>
        </mc:Choice>
        <mc:Fallback>
          <p:pic>
            <p:nvPicPr>
              <p:cNvPr id="17" name="Ink 16">
                <a:extLst>
                  <a:ext uri="{FF2B5EF4-FFF2-40B4-BE49-F238E27FC236}">
                    <a16:creationId xmlns:a16="http://schemas.microsoft.com/office/drawing/2014/main" id="{783BD7D7-980A-A742-9957-35C1481DAAAF}"/>
                  </a:ext>
                </a:extLst>
              </p:cNvPr>
              <p:cNvPicPr/>
              <p:nvPr/>
            </p:nvPicPr>
            <p:blipFill>
              <a:blip r:embed="rId8"/>
              <a:stretch>
                <a:fillRect/>
              </a:stretch>
            </p:blipFill>
            <p:spPr>
              <a:xfrm>
                <a:off x="2020267" y="2332991"/>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18" name="Ink 17">
                <a:extLst>
                  <a:ext uri="{FF2B5EF4-FFF2-40B4-BE49-F238E27FC236}">
                    <a16:creationId xmlns:a16="http://schemas.microsoft.com/office/drawing/2014/main" id="{872A451A-11B1-394F-8C80-32947E7AD252}"/>
                  </a:ext>
                </a:extLst>
              </p14:cNvPr>
              <p14:cNvContentPartPr/>
              <p14:nvPr/>
            </p14:nvContentPartPr>
            <p14:xfrm>
              <a:off x="2050147" y="2318591"/>
              <a:ext cx="360" cy="360"/>
            </p14:xfrm>
          </p:contentPart>
        </mc:Choice>
        <mc:Fallback>
          <p:pic>
            <p:nvPicPr>
              <p:cNvPr id="18" name="Ink 17">
                <a:extLst>
                  <a:ext uri="{FF2B5EF4-FFF2-40B4-BE49-F238E27FC236}">
                    <a16:creationId xmlns:a16="http://schemas.microsoft.com/office/drawing/2014/main" id="{872A451A-11B1-394F-8C80-32947E7AD252}"/>
                  </a:ext>
                </a:extLst>
              </p:cNvPr>
              <p:cNvPicPr/>
              <p:nvPr/>
            </p:nvPicPr>
            <p:blipFill>
              <a:blip r:embed="rId8"/>
              <a:stretch>
                <a:fillRect/>
              </a:stretch>
            </p:blipFill>
            <p:spPr>
              <a:xfrm>
                <a:off x="2041147" y="2309591"/>
                <a:ext cx="18000" cy="18000"/>
              </a:xfrm>
              <a:prstGeom prst="rect">
                <a:avLst/>
              </a:prstGeom>
            </p:spPr>
          </p:pic>
        </mc:Fallback>
      </mc:AlternateContent>
      <p:pic>
        <p:nvPicPr>
          <p:cNvPr id="19" name="Picture 18">
            <a:extLst>
              <a:ext uri="{FF2B5EF4-FFF2-40B4-BE49-F238E27FC236}">
                <a16:creationId xmlns:a16="http://schemas.microsoft.com/office/drawing/2014/main" id="{04AE3B50-0F5B-A84F-9B2C-038155D9AB6C}"/>
              </a:ext>
            </a:extLst>
          </p:cNvPr>
          <p:cNvPicPr>
            <a:picLocks noChangeAspect="1"/>
          </p:cNvPicPr>
          <p:nvPr/>
        </p:nvPicPr>
        <p:blipFill>
          <a:blip r:embed="rId11"/>
          <a:stretch>
            <a:fillRect/>
          </a:stretch>
        </p:blipFill>
        <p:spPr>
          <a:xfrm>
            <a:off x="1508301" y="2437596"/>
            <a:ext cx="463906" cy="443196"/>
          </a:xfrm>
          <a:prstGeom prst="rect">
            <a:avLst/>
          </a:prstGeom>
        </p:spPr>
      </p:pic>
      <p:sp>
        <p:nvSpPr>
          <p:cNvPr id="24" name="Title 1">
            <a:extLst>
              <a:ext uri="{FF2B5EF4-FFF2-40B4-BE49-F238E27FC236}">
                <a16:creationId xmlns:a16="http://schemas.microsoft.com/office/drawing/2014/main" id="{20478D85-E933-DC4D-92BB-7D7C229E3C4B}"/>
              </a:ext>
            </a:extLst>
          </p:cNvPr>
          <p:cNvSpPr txBox="1">
            <a:spLocks/>
          </p:cNvSpPr>
          <p:nvPr/>
        </p:nvSpPr>
        <p:spPr>
          <a:xfrm>
            <a:off x="487552" y="3818509"/>
            <a:ext cx="11701273" cy="430887"/>
          </a:xfrm>
          <a:prstGeom prst="rect">
            <a:avLst/>
          </a:prstGeom>
        </p:spPr>
        <p:txBody>
          <a:bodyPr/>
          <a:lstStyle>
            <a:lvl1pPr algn="l" defTabSz="457118" rtl="0" eaLnBrk="1" latinLnBrk="0" hangingPunct="1">
              <a:spcBef>
                <a:spcPct val="0"/>
              </a:spcBef>
              <a:buNone/>
              <a:defRPr sz="2400" b="1" kern="0" spc="-31">
                <a:solidFill>
                  <a:srgbClr val="009EE2"/>
                </a:solidFill>
                <a:latin typeface="+mj-lt"/>
                <a:ea typeface="+mj-ea"/>
                <a:cs typeface="+mj-cs"/>
              </a:defRPr>
            </a:lvl1pPr>
          </a:lstStyle>
          <a:p>
            <a:r>
              <a:rPr lang="en-US" sz="2800" dirty="0"/>
              <a:t>Source for Stock Trader helm chart/operator icon</a:t>
            </a:r>
          </a:p>
        </p:txBody>
      </p:sp>
      <p:sp>
        <p:nvSpPr>
          <p:cNvPr id="25" name="TextBox 24">
            <a:extLst>
              <a:ext uri="{FF2B5EF4-FFF2-40B4-BE49-F238E27FC236}">
                <a16:creationId xmlns:a16="http://schemas.microsoft.com/office/drawing/2014/main" id="{02CF506A-4692-B647-998C-3881104CCC9A}"/>
              </a:ext>
            </a:extLst>
          </p:cNvPr>
          <p:cNvSpPr txBox="1"/>
          <p:nvPr/>
        </p:nvSpPr>
        <p:spPr>
          <a:xfrm>
            <a:off x="209739" y="4764353"/>
            <a:ext cx="5740400" cy="1200329"/>
          </a:xfrm>
          <a:prstGeom prst="rect">
            <a:avLst/>
          </a:prstGeom>
          <a:noFill/>
        </p:spPr>
        <p:txBody>
          <a:bodyPr wrap="square" rtlCol="0">
            <a:spAutoFit/>
          </a:bodyPr>
          <a:lstStyle/>
          <a:p>
            <a:pPr algn="r" defTabSz="914400"/>
            <a:r>
              <a:rPr lang="en-US" sz="1800" b="1" dirty="0">
                <a:solidFill>
                  <a:srgbClr val="0057FF"/>
                </a:solidFill>
                <a:latin typeface="Calibri" panose="020F0502020204030204"/>
              </a:rPr>
              <a:t>IBM</a:t>
            </a:r>
            <a:r>
              <a:rPr lang="en-US" sz="1800" dirty="0">
                <a:solidFill>
                  <a:prstClr val="black"/>
                </a:solidFill>
                <a:latin typeface="Calibri" panose="020F0502020204030204"/>
              </a:rPr>
              <a:t>:  </a:t>
            </a:r>
            <a:r>
              <a:rPr lang="en-US" sz="1800" dirty="0">
                <a:solidFill>
                  <a:srgbClr val="00FF00"/>
                </a:solidFill>
                <a:latin typeface="Calibri" panose="020F0502020204030204"/>
              </a:rPr>
              <a:t>$138.56</a:t>
            </a:r>
          </a:p>
          <a:p>
            <a:pPr algn="r" defTabSz="914400"/>
            <a:r>
              <a:rPr lang="en-US" sz="1800" b="1" dirty="0">
                <a:solidFill>
                  <a:srgbClr val="FF0000"/>
                </a:solidFill>
                <a:latin typeface="Calibri" panose="020F0502020204030204"/>
              </a:rPr>
              <a:t>RHT</a:t>
            </a:r>
            <a:r>
              <a:rPr lang="en-US" sz="1800" dirty="0">
                <a:solidFill>
                  <a:prstClr val="black"/>
                </a:solidFill>
                <a:latin typeface="Calibri" panose="020F0502020204030204"/>
              </a:rPr>
              <a:t>:  $181.58</a:t>
            </a:r>
          </a:p>
          <a:p>
            <a:pPr algn="r" defTabSz="914400"/>
            <a:r>
              <a:rPr lang="en-US" sz="1800" b="1" dirty="0">
                <a:solidFill>
                  <a:prstClr val="black"/>
                </a:solidFill>
                <a:latin typeface="Calibri" panose="020F0502020204030204"/>
              </a:rPr>
              <a:t>TSLA</a:t>
            </a:r>
            <a:r>
              <a:rPr lang="en-US" sz="1800" dirty="0">
                <a:solidFill>
                  <a:prstClr val="black"/>
                </a:solidFill>
                <a:latin typeface="Calibri" panose="020F0502020204030204"/>
              </a:rPr>
              <a:t>: $288.96</a:t>
            </a:r>
          </a:p>
          <a:p>
            <a:pPr algn="r" defTabSz="914400"/>
            <a:r>
              <a:rPr lang="en-US" sz="1800" b="1" dirty="0">
                <a:solidFill>
                  <a:srgbClr val="0057FF"/>
                </a:solidFill>
                <a:latin typeface="Calibri" panose="020F0502020204030204"/>
              </a:rPr>
              <a:t>FB</a:t>
            </a:r>
            <a:r>
              <a:rPr lang="en-US" sz="1800" dirty="0">
                <a:solidFill>
                  <a:prstClr val="black"/>
                </a:solidFill>
                <a:latin typeface="Calibri" panose="020F0502020204030204"/>
              </a:rPr>
              <a:t>:    </a:t>
            </a:r>
            <a:r>
              <a:rPr lang="en-US" sz="1800" dirty="0">
                <a:solidFill>
                  <a:srgbClr val="FF0000"/>
                </a:solidFill>
                <a:latin typeface="Calibri" panose="020F0502020204030204"/>
              </a:rPr>
              <a:t> $173.37</a:t>
            </a:r>
          </a:p>
        </p:txBody>
      </p:sp>
    </p:spTree>
    <p:extLst>
      <p:ext uri="{BB962C8B-B14F-4D97-AF65-F5344CB8AC3E}">
        <p14:creationId xmlns:p14="http://schemas.microsoft.com/office/powerpoint/2010/main" val="3959974495"/>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06C7FA-2B53-DB47-A902-586E09EFABAC}"/>
              </a:ext>
            </a:extLst>
          </p:cNvPr>
          <p:cNvSpPr>
            <a:spLocks noGrp="1"/>
          </p:cNvSpPr>
          <p:nvPr>
            <p:ph type="title"/>
          </p:nvPr>
        </p:nvSpPr>
        <p:spPr>
          <a:xfrm>
            <a:off x="243776" y="265839"/>
            <a:ext cx="11701272" cy="430887"/>
          </a:xfrm>
        </p:spPr>
        <p:txBody>
          <a:bodyPr/>
          <a:lstStyle/>
          <a:p>
            <a:r>
              <a:rPr lang="en-US" sz="2800" dirty="0"/>
              <a:t>Approaches for HashiCorp Vault integration with microservices</a:t>
            </a:r>
          </a:p>
        </p:txBody>
      </p:sp>
      <p:sp>
        <p:nvSpPr>
          <p:cNvPr id="3" name="TextBox 2">
            <a:extLst>
              <a:ext uri="{FF2B5EF4-FFF2-40B4-BE49-F238E27FC236}">
                <a16:creationId xmlns:a16="http://schemas.microsoft.com/office/drawing/2014/main" id="{B49941EC-ABCF-6B49-A6E7-969000B80885}"/>
              </a:ext>
            </a:extLst>
          </p:cNvPr>
          <p:cNvSpPr txBox="1"/>
          <p:nvPr/>
        </p:nvSpPr>
        <p:spPr>
          <a:xfrm>
            <a:off x="744717" y="999241"/>
            <a:ext cx="11103153" cy="5724644"/>
          </a:xfrm>
          <a:prstGeom prst="rect">
            <a:avLst/>
          </a:prstGeom>
          <a:noFill/>
          <a:ln>
            <a:noFill/>
          </a:ln>
        </p:spPr>
        <p:txBody>
          <a:bodyPr wrap="square" lIns="0" tIns="0" rIns="0" bIns="0" rtlCol="0">
            <a:spAutoFit/>
          </a:bodyPr>
          <a:lstStyle/>
          <a:p>
            <a:pPr marL="457200" indent="-457200">
              <a:buFont typeface="+mj-lt"/>
              <a:buAutoNum type="arabicPeriod"/>
            </a:pPr>
            <a:r>
              <a:rPr lang="en-US" sz="2800" kern="0" spc="-30" dirty="0">
                <a:latin typeface="Arial"/>
                <a:cs typeface="Arial"/>
              </a:rPr>
              <a:t>Code directly to Vault in your microservice Java classes</a:t>
            </a:r>
          </a:p>
          <a:p>
            <a:pPr marL="914318" lvl="1" indent="-457200">
              <a:buFont typeface="Wingdings" pitchFamily="2" charset="2"/>
              <a:buChar char="Ø"/>
            </a:pPr>
            <a:r>
              <a:rPr lang="en-US" sz="2400" b="1" kern="0" spc="-30" dirty="0">
                <a:latin typeface="Arial"/>
                <a:cs typeface="Arial"/>
              </a:rPr>
              <a:t>Pros</a:t>
            </a:r>
            <a:r>
              <a:rPr lang="en-US" sz="2400" kern="0" spc="-30" dirty="0">
                <a:latin typeface="Arial"/>
                <a:cs typeface="Arial"/>
              </a:rPr>
              <a:t>: Very secure – secrets not exposed in files or env vars</a:t>
            </a:r>
          </a:p>
          <a:p>
            <a:pPr marL="914318" lvl="1" indent="-457200">
              <a:buFont typeface="Wingdings" pitchFamily="2" charset="2"/>
              <a:buChar char="Ø"/>
            </a:pPr>
            <a:r>
              <a:rPr lang="en-US" sz="2400" b="1" kern="0" spc="-30" dirty="0">
                <a:latin typeface="Arial"/>
                <a:cs typeface="Arial"/>
              </a:rPr>
              <a:t>Cons</a:t>
            </a:r>
            <a:r>
              <a:rPr lang="en-US" sz="2400" kern="0" spc="-30" dirty="0">
                <a:latin typeface="Arial"/>
                <a:cs typeface="Arial"/>
              </a:rPr>
              <a:t>: Must train developers to use proprietary code in every microservice, and vendor lock-in to HashiCorp as the secrets manager</a:t>
            </a:r>
          </a:p>
          <a:p>
            <a:pPr marL="914318" lvl="1" indent="-457200">
              <a:buFont typeface="Wingdings" pitchFamily="2" charset="2"/>
              <a:buChar char="Ø"/>
            </a:pPr>
            <a:endParaRPr lang="en-US" sz="2400" kern="0" spc="-30" dirty="0">
              <a:latin typeface="Arial"/>
              <a:cs typeface="Arial"/>
            </a:endParaRPr>
          </a:p>
          <a:p>
            <a:pPr marL="457200" indent="-457200">
              <a:buFont typeface="+mj-lt"/>
              <a:buAutoNum type="arabicPeriod"/>
            </a:pPr>
            <a:r>
              <a:rPr lang="en-US" sz="2800" kern="0" spc="-30" dirty="0">
                <a:latin typeface="Arial"/>
                <a:cs typeface="Arial"/>
              </a:rPr>
              <a:t>Use the Vault injector to get an init container and sidecar</a:t>
            </a:r>
          </a:p>
          <a:p>
            <a:pPr marL="914318" lvl="1" indent="-457200">
              <a:buFont typeface="Wingdings" pitchFamily="2" charset="2"/>
              <a:buChar char="Ø"/>
            </a:pPr>
            <a:r>
              <a:rPr lang="en-US" sz="2400" b="1" kern="0" spc="-30" dirty="0">
                <a:latin typeface="Arial"/>
                <a:cs typeface="Arial"/>
              </a:rPr>
              <a:t>Pros</a:t>
            </a:r>
            <a:r>
              <a:rPr lang="en-US" sz="2400" kern="0" spc="-30" dirty="0">
                <a:latin typeface="Arial"/>
                <a:cs typeface="Arial"/>
              </a:rPr>
              <a:t>: No impact to developers, and no vendor lock-in for microservices</a:t>
            </a:r>
          </a:p>
          <a:p>
            <a:pPr marL="914318" lvl="1" indent="-457200">
              <a:buFont typeface="Wingdings" pitchFamily="2" charset="2"/>
              <a:buChar char="Ø"/>
            </a:pPr>
            <a:r>
              <a:rPr lang="en-US" sz="2400" b="1" kern="0" spc="-30" dirty="0">
                <a:latin typeface="Arial"/>
                <a:cs typeface="Arial"/>
              </a:rPr>
              <a:t>Cons</a:t>
            </a:r>
            <a:r>
              <a:rPr lang="en-US" sz="2400" kern="0" spc="-30" dirty="0">
                <a:latin typeface="Arial"/>
                <a:cs typeface="Arial"/>
              </a:rPr>
              <a:t>: Overhead of extra containers per pod, and risk of secrets getting disclosed to unauthorized parties that might see the files or env vars</a:t>
            </a:r>
          </a:p>
          <a:p>
            <a:pPr marL="914318" lvl="1" indent="-457200">
              <a:buFont typeface="Wingdings" pitchFamily="2" charset="2"/>
              <a:buChar char="Ø"/>
            </a:pPr>
            <a:endParaRPr lang="en-US" sz="2400" kern="0" spc="-30" dirty="0">
              <a:latin typeface="Arial"/>
              <a:cs typeface="Arial"/>
            </a:endParaRPr>
          </a:p>
          <a:p>
            <a:pPr marL="457200" indent="-457200">
              <a:buFont typeface="+mj-lt"/>
              <a:buAutoNum type="arabicPeriod"/>
            </a:pPr>
            <a:r>
              <a:rPr lang="en-US" sz="2800" kern="0" spc="-30" dirty="0">
                <a:latin typeface="Arial"/>
                <a:cs typeface="Arial"/>
              </a:rPr>
              <a:t> </a:t>
            </a:r>
            <a:r>
              <a:rPr lang="en-US" sz="2800" b="1" kern="0" spc="-30" dirty="0">
                <a:latin typeface="Arial"/>
                <a:cs typeface="Arial"/>
              </a:rPr>
              <a:t>*New*</a:t>
            </a:r>
            <a:r>
              <a:rPr lang="en-US" sz="2800" kern="0" spc="-30" dirty="0">
                <a:latin typeface="Arial"/>
                <a:cs typeface="Arial"/>
              </a:rPr>
              <a:t>: Use the </a:t>
            </a:r>
            <a:r>
              <a:rPr lang="en-US" sz="2800" i="1" kern="0" spc="-30" dirty="0">
                <a:latin typeface="Arial"/>
                <a:cs typeface="Arial"/>
              </a:rPr>
              <a:t>VaultConfigSource</a:t>
            </a:r>
            <a:r>
              <a:rPr lang="en-US" sz="2800" kern="0" spc="-30" dirty="0">
                <a:latin typeface="Arial"/>
                <a:cs typeface="Arial"/>
              </a:rPr>
              <a:t> for MicroProfile Config</a:t>
            </a:r>
          </a:p>
          <a:p>
            <a:pPr marL="914318" lvl="1" indent="-457200">
              <a:buFont typeface="Wingdings" pitchFamily="2" charset="2"/>
              <a:buChar char="Ø"/>
            </a:pPr>
            <a:r>
              <a:rPr lang="en-US" sz="2400" b="1" kern="0" spc="-30" dirty="0">
                <a:latin typeface="Arial"/>
                <a:cs typeface="Arial"/>
              </a:rPr>
              <a:t>Pros</a:t>
            </a:r>
            <a:r>
              <a:rPr lang="en-US" sz="2400" kern="0" spc="-30" dirty="0">
                <a:latin typeface="Arial"/>
                <a:cs typeface="Arial"/>
              </a:rPr>
              <a:t>: No impact to developers (if already using standard MicroProfile programming model of CDI injection of config properties), and no vendor lock-in.  Also, no overhead of extra containers per pod, or disclosure risk</a:t>
            </a:r>
          </a:p>
          <a:p>
            <a:pPr marL="914318" lvl="1" indent="-457200">
              <a:buFont typeface="Wingdings" pitchFamily="2" charset="2"/>
              <a:buChar char="Ø"/>
            </a:pPr>
            <a:r>
              <a:rPr lang="en-US" sz="2400" b="1" kern="0" spc="-30" dirty="0">
                <a:latin typeface="Arial"/>
                <a:cs typeface="Arial"/>
              </a:rPr>
              <a:t>Cons</a:t>
            </a:r>
            <a:r>
              <a:rPr lang="en-US" sz="2400" kern="0" spc="-30" dirty="0">
                <a:latin typeface="Arial"/>
                <a:cs typeface="Arial"/>
              </a:rPr>
              <a:t>: None!</a:t>
            </a:r>
          </a:p>
        </p:txBody>
      </p:sp>
    </p:spTree>
    <p:extLst>
      <p:ext uri="{BB962C8B-B14F-4D97-AF65-F5344CB8AC3E}">
        <p14:creationId xmlns:p14="http://schemas.microsoft.com/office/powerpoint/2010/main" val="41370429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p:cNvSpPr/>
          <p:nvPr/>
        </p:nvSpPr>
        <p:spPr>
          <a:xfrm>
            <a:off x="8414012" y="544415"/>
            <a:ext cx="1985497" cy="5803856"/>
          </a:xfrm>
          <a:prstGeom prst="rect">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algn="ctr" defTabSz="913965"/>
            <a:r>
              <a:rPr lang="en-US" sz="1899" dirty="0">
                <a:solidFill>
                  <a:prstClr val="black"/>
                </a:solidFill>
                <a:latin typeface="Arial"/>
              </a:rPr>
              <a:t>IBM Cloud</a:t>
            </a:r>
          </a:p>
        </p:txBody>
      </p:sp>
      <p:sp>
        <p:nvSpPr>
          <p:cNvPr id="4" name="Rectangle 3"/>
          <p:cNvSpPr/>
          <p:nvPr/>
        </p:nvSpPr>
        <p:spPr>
          <a:xfrm>
            <a:off x="1829708" y="546093"/>
            <a:ext cx="5967928" cy="6265325"/>
          </a:xfrm>
          <a:prstGeom prst="rect">
            <a:avLst/>
          </a:prstGeom>
          <a:solidFill>
            <a:schemeClr val="bg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algn="ctr" defTabSz="913965"/>
            <a:r>
              <a:rPr lang="en-US" sz="1899" dirty="0">
                <a:solidFill>
                  <a:prstClr val="black"/>
                </a:solidFill>
                <a:latin typeface="Arial"/>
              </a:rPr>
              <a:t>Kubernetes (OCP, EKS, AKS, IKS, GKE, TKG)</a:t>
            </a:r>
          </a:p>
        </p:txBody>
      </p:sp>
      <p:sp>
        <p:nvSpPr>
          <p:cNvPr id="2" name="Title 1"/>
          <p:cNvSpPr>
            <a:spLocks noGrp="1"/>
          </p:cNvSpPr>
          <p:nvPr>
            <p:ph type="title"/>
          </p:nvPr>
        </p:nvSpPr>
        <p:spPr>
          <a:xfrm>
            <a:off x="170719" y="93990"/>
            <a:ext cx="10878281" cy="830740"/>
          </a:xfrm>
        </p:spPr>
        <p:txBody>
          <a:bodyPr/>
          <a:lstStyle/>
          <a:p>
            <a:r>
              <a:rPr lang="en-US" sz="2699" dirty="0"/>
              <a:t>IBM Stock Trader sample for Kubernetes – with optional pieces</a:t>
            </a:r>
          </a:p>
        </p:txBody>
      </p:sp>
      <p:sp>
        <p:nvSpPr>
          <p:cNvPr id="3" name="Rounded Rectangle 2"/>
          <p:cNvSpPr/>
          <p:nvPr/>
        </p:nvSpPr>
        <p:spPr>
          <a:xfrm>
            <a:off x="2224639" y="1875376"/>
            <a:ext cx="1238468" cy="685621"/>
          </a:xfrm>
          <a:prstGeom prst="roundRect">
            <a:avLst/>
          </a:prstGeom>
          <a:solidFill>
            <a:schemeClr val="accent1"/>
          </a:solidFill>
          <a:ln w="1270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r>
              <a:rPr lang="en-US" sz="1899" dirty="0">
                <a:solidFill>
                  <a:prstClr val="white"/>
                </a:solidFill>
                <a:latin typeface="Arial"/>
              </a:rPr>
              <a:t>Trader (Java UI)</a:t>
            </a:r>
          </a:p>
        </p:txBody>
      </p:sp>
      <p:sp>
        <p:nvSpPr>
          <p:cNvPr id="5" name="Rounded Rectangle 4"/>
          <p:cNvSpPr/>
          <p:nvPr/>
        </p:nvSpPr>
        <p:spPr>
          <a:xfrm>
            <a:off x="4430521" y="2969596"/>
            <a:ext cx="1142702" cy="574549"/>
          </a:xfrm>
          <a:prstGeom prst="roundRect">
            <a:avLst/>
          </a:prstGeom>
          <a:solidFill>
            <a:schemeClr val="accent1"/>
          </a:solidFill>
          <a:ln w="12700">
            <a:solidFill>
              <a:schemeClr val="tx1"/>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r>
              <a:rPr lang="en-US" sz="1899" dirty="0">
                <a:solidFill>
                  <a:prstClr val="white"/>
                </a:solidFill>
                <a:latin typeface="Arial"/>
              </a:rPr>
              <a:t>Account</a:t>
            </a:r>
          </a:p>
        </p:txBody>
      </p:sp>
      <p:sp>
        <p:nvSpPr>
          <p:cNvPr id="6" name="Rounded Rectangle 5"/>
          <p:cNvSpPr/>
          <p:nvPr/>
        </p:nvSpPr>
        <p:spPr>
          <a:xfrm>
            <a:off x="4392950" y="891832"/>
            <a:ext cx="1142702" cy="685621"/>
          </a:xfrm>
          <a:prstGeom prst="roundRect">
            <a:avLst/>
          </a:prstGeom>
          <a:solidFill>
            <a:srgbClr val="FF0000"/>
          </a:solid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r>
              <a:rPr lang="en-US" sz="1899" dirty="0">
                <a:solidFill>
                  <a:prstClr val="white"/>
                </a:solidFill>
                <a:latin typeface="Arial"/>
              </a:rPr>
              <a:t>Stock Quote</a:t>
            </a:r>
          </a:p>
        </p:txBody>
      </p:sp>
      <p:sp>
        <p:nvSpPr>
          <p:cNvPr id="7" name="Rounded Rectangle 6"/>
          <p:cNvSpPr/>
          <p:nvPr/>
        </p:nvSpPr>
        <p:spPr>
          <a:xfrm>
            <a:off x="8898982" y="3516438"/>
            <a:ext cx="1142702" cy="685621"/>
          </a:xfrm>
          <a:prstGeom prst="roundRect">
            <a:avLst/>
          </a:prstGeom>
          <a:solidFill>
            <a:srgbClr val="00B050"/>
          </a:solidFill>
          <a:ln w="12700">
            <a:solidFill>
              <a:schemeClr val="tx1"/>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r>
              <a:rPr lang="en-US" sz="1899" dirty="0">
                <a:solidFill>
                  <a:prstClr val="white"/>
                </a:solidFill>
                <a:latin typeface="Arial"/>
              </a:rPr>
              <a:t>IBM</a:t>
            </a:r>
          </a:p>
          <a:p>
            <a:pPr algn="ctr" defTabSz="913965"/>
            <a:r>
              <a:rPr lang="en-US" sz="1899" dirty="0">
                <a:solidFill>
                  <a:prstClr val="white"/>
                </a:solidFill>
                <a:latin typeface="Arial"/>
              </a:rPr>
              <a:t>ODM</a:t>
            </a:r>
          </a:p>
        </p:txBody>
      </p:sp>
      <p:sp>
        <p:nvSpPr>
          <p:cNvPr id="8" name="Rounded Rectangle 7"/>
          <p:cNvSpPr/>
          <p:nvPr/>
        </p:nvSpPr>
        <p:spPr>
          <a:xfrm>
            <a:off x="10911990" y="1479539"/>
            <a:ext cx="990201" cy="685621"/>
          </a:xfrm>
          <a:prstGeom prst="roundRect">
            <a:avLst/>
          </a:prstGeom>
          <a:solidFill>
            <a:srgbClr val="00B050"/>
          </a:solid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r>
              <a:rPr lang="en-US" sz="1899" dirty="0">
                <a:solidFill>
                  <a:prstClr val="white"/>
                </a:solidFill>
                <a:latin typeface="Arial"/>
              </a:rPr>
              <a:t>IEX</a:t>
            </a:r>
          </a:p>
        </p:txBody>
      </p:sp>
      <p:sp>
        <p:nvSpPr>
          <p:cNvPr id="9" name="Rounded Rectangle 8"/>
          <p:cNvSpPr/>
          <p:nvPr/>
        </p:nvSpPr>
        <p:spPr>
          <a:xfrm>
            <a:off x="10905558" y="4963444"/>
            <a:ext cx="990200" cy="685621"/>
          </a:xfrm>
          <a:prstGeom prst="roundRect">
            <a:avLst/>
          </a:prstGeom>
          <a:solidFill>
            <a:srgbClr val="00B050"/>
          </a:solidFill>
          <a:ln w="12700">
            <a:solidFill>
              <a:schemeClr val="tx1"/>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r>
              <a:rPr lang="en-US" sz="1899" dirty="0">
                <a:solidFill>
                  <a:prstClr val="white"/>
                </a:solidFill>
                <a:latin typeface="Arial"/>
              </a:rPr>
              <a:t>Slack</a:t>
            </a:r>
          </a:p>
        </p:txBody>
      </p:sp>
      <p:cxnSp>
        <p:nvCxnSpPr>
          <p:cNvPr id="11" name="Straight Connector 10"/>
          <p:cNvCxnSpPr>
            <a:cxnSpLocks/>
            <a:stCxn id="3" idx="2"/>
            <a:endCxn id="97" idx="0"/>
          </p:cNvCxnSpPr>
          <p:nvPr/>
        </p:nvCxnSpPr>
        <p:spPr>
          <a:xfrm>
            <a:off x="2843873" y="2560997"/>
            <a:ext cx="1780" cy="353242"/>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a:cxnSpLocks/>
            <a:stCxn id="142" idx="0"/>
            <a:endCxn id="6" idx="2"/>
          </p:cNvCxnSpPr>
          <p:nvPr/>
        </p:nvCxnSpPr>
        <p:spPr>
          <a:xfrm flipH="1" flipV="1">
            <a:off x="4964301" y="1577453"/>
            <a:ext cx="4925" cy="299630"/>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a:cxnSpLocks/>
            <a:stCxn id="5" idx="3"/>
            <a:endCxn id="7" idx="1"/>
          </p:cNvCxnSpPr>
          <p:nvPr/>
        </p:nvCxnSpPr>
        <p:spPr>
          <a:xfrm>
            <a:off x="5573223" y="3256871"/>
            <a:ext cx="3325759" cy="602378"/>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7" name="Rounded Rectangle 26"/>
          <p:cNvSpPr/>
          <p:nvPr/>
        </p:nvSpPr>
        <p:spPr>
          <a:xfrm>
            <a:off x="219466" y="2912400"/>
            <a:ext cx="1142702" cy="685621"/>
          </a:xfrm>
          <a:prstGeom prst="roundRect">
            <a:avLst/>
          </a:prstGeom>
          <a:solidFill>
            <a:schemeClr val="tx1">
              <a:lumMod val="50000"/>
              <a:lumOff val="50000"/>
            </a:schemeClr>
          </a:solidFill>
          <a:ln w="1270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r>
              <a:rPr lang="en-US" sz="1899" dirty="0">
                <a:solidFill>
                  <a:prstClr val="white"/>
                </a:solidFill>
                <a:latin typeface="Arial"/>
              </a:rPr>
              <a:t>Browser</a:t>
            </a:r>
          </a:p>
        </p:txBody>
      </p:sp>
      <p:cxnSp>
        <p:nvCxnSpPr>
          <p:cNvPr id="28" name="Straight Connector 27"/>
          <p:cNvCxnSpPr>
            <a:cxnSpLocks/>
            <a:stCxn id="27" idx="3"/>
            <a:endCxn id="3" idx="1"/>
          </p:cNvCxnSpPr>
          <p:nvPr/>
        </p:nvCxnSpPr>
        <p:spPr>
          <a:xfrm flipV="1">
            <a:off x="1362168" y="2218187"/>
            <a:ext cx="862471" cy="1037024"/>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1891669" y="2718879"/>
            <a:ext cx="903688" cy="184618"/>
          </a:xfrm>
          <a:prstGeom prst="rect">
            <a:avLst/>
          </a:prstGeom>
          <a:noFill/>
          <a:ln>
            <a:noFill/>
          </a:ln>
        </p:spPr>
        <p:txBody>
          <a:bodyPr wrap="square" lIns="0" tIns="0" rIns="0" bIns="0" rtlCol="0">
            <a:spAutoFit/>
          </a:bodyPr>
          <a:lstStyle/>
          <a:p>
            <a:pPr algn="r" defTabSz="913965"/>
            <a:r>
              <a:rPr lang="en-US" sz="1200" i="1" kern="0" spc="-30" dirty="0">
                <a:solidFill>
                  <a:prstClr val="black"/>
                </a:solidFill>
                <a:latin typeface="Arial"/>
                <a:cs typeface="Arial"/>
              </a:rPr>
              <a:t>POST/GET</a:t>
            </a:r>
          </a:p>
        </p:txBody>
      </p:sp>
      <p:sp>
        <p:nvSpPr>
          <p:cNvPr id="26" name="Rounded Rectangle 25"/>
          <p:cNvSpPr/>
          <p:nvPr/>
        </p:nvSpPr>
        <p:spPr>
          <a:xfrm>
            <a:off x="8898982" y="1734390"/>
            <a:ext cx="1142702" cy="685621"/>
          </a:xfrm>
          <a:prstGeom prst="roundRect">
            <a:avLst/>
          </a:prstGeom>
          <a:solidFill>
            <a:srgbClr val="00B050"/>
          </a:solidFill>
          <a:ln w="1270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r>
              <a:rPr lang="en-US" sz="1899" dirty="0">
                <a:solidFill>
                  <a:prstClr val="white"/>
                </a:solidFill>
                <a:latin typeface="Arial"/>
              </a:rPr>
              <a:t>DB2</a:t>
            </a:r>
          </a:p>
        </p:txBody>
      </p:sp>
      <p:sp>
        <p:nvSpPr>
          <p:cNvPr id="29" name="Rounded Rectangle 28"/>
          <p:cNvSpPr/>
          <p:nvPr/>
        </p:nvSpPr>
        <p:spPr>
          <a:xfrm>
            <a:off x="8868917" y="5565482"/>
            <a:ext cx="1225510" cy="685621"/>
          </a:xfrm>
          <a:prstGeom prst="roundRect">
            <a:avLst/>
          </a:prstGeom>
          <a:solidFill>
            <a:srgbClr val="00B050"/>
          </a:solidFill>
          <a:ln w="12700">
            <a:solidFill>
              <a:schemeClr val="tx1"/>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r>
              <a:rPr lang="en-US" sz="1600" dirty="0">
                <a:solidFill>
                  <a:prstClr val="white"/>
                </a:solidFill>
                <a:latin typeface="Arial"/>
              </a:rPr>
              <a:t>IBM Cloud Functions</a:t>
            </a:r>
            <a:endParaRPr lang="en-US" sz="1300" dirty="0">
              <a:solidFill>
                <a:prstClr val="white"/>
              </a:solidFill>
              <a:latin typeface="Arial"/>
            </a:endParaRPr>
          </a:p>
        </p:txBody>
      </p:sp>
      <p:cxnSp>
        <p:nvCxnSpPr>
          <p:cNvPr id="37" name="Straight Connector 36"/>
          <p:cNvCxnSpPr>
            <a:cxnSpLocks/>
            <a:stCxn id="30" idx="3"/>
            <a:endCxn id="8" idx="1"/>
          </p:cNvCxnSpPr>
          <p:nvPr/>
        </p:nvCxnSpPr>
        <p:spPr>
          <a:xfrm>
            <a:off x="10053023" y="1233260"/>
            <a:ext cx="858967" cy="589090"/>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a:cxnSpLocks/>
            <a:stCxn id="29" idx="3"/>
            <a:endCxn id="9" idx="1"/>
          </p:cNvCxnSpPr>
          <p:nvPr/>
        </p:nvCxnSpPr>
        <p:spPr>
          <a:xfrm flipV="1">
            <a:off x="10094427" y="5306255"/>
            <a:ext cx="811131" cy="602038"/>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8506458" y="3576525"/>
            <a:ext cx="357149" cy="215444"/>
          </a:xfrm>
          <a:prstGeom prst="rect">
            <a:avLst/>
          </a:prstGeom>
          <a:noFill/>
          <a:ln>
            <a:noFill/>
          </a:ln>
        </p:spPr>
        <p:txBody>
          <a:bodyPr wrap="none" lIns="0" tIns="0" rIns="0" bIns="0" rtlCol="0">
            <a:spAutoFit/>
          </a:bodyPr>
          <a:lstStyle/>
          <a:p>
            <a:pPr defTabSz="913965"/>
            <a:r>
              <a:rPr lang="en-US" sz="1400" i="1" kern="0" spc="-30" dirty="0">
                <a:solidFill>
                  <a:prstClr val="black"/>
                </a:solidFill>
                <a:latin typeface="Arial"/>
                <a:cs typeface="Arial"/>
              </a:rPr>
              <a:t>GET</a:t>
            </a:r>
          </a:p>
        </p:txBody>
      </p:sp>
      <p:sp>
        <p:nvSpPr>
          <p:cNvPr id="30" name="Rounded Rectangle 29"/>
          <p:cNvSpPr/>
          <p:nvPr/>
        </p:nvSpPr>
        <p:spPr>
          <a:xfrm>
            <a:off x="8910321" y="926520"/>
            <a:ext cx="1142702" cy="613479"/>
          </a:xfrm>
          <a:prstGeom prst="roundRect">
            <a:avLst/>
          </a:prstGeom>
          <a:solidFill>
            <a:srgbClr val="00B050"/>
          </a:solid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r>
              <a:rPr lang="en-US" sz="1899" dirty="0">
                <a:solidFill>
                  <a:prstClr val="white"/>
                </a:solidFill>
                <a:latin typeface="Arial"/>
              </a:rPr>
              <a:t>API Connect</a:t>
            </a:r>
          </a:p>
        </p:txBody>
      </p:sp>
      <p:cxnSp>
        <p:nvCxnSpPr>
          <p:cNvPr id="32" name="Straight Connector 31"/>
          <p:cNvCxnSpPr>
            <a:cxnSpLocks/>
            <a:stCxn id="142" idx="3"/>
            <a:endCxn id="26" idx="1"/>
          </p:cNvCxnSpPr>
          <p:nvPr/>
        </p:nvCxnSpPr>
        <p:spPr>
          <a:xfrm flipV="1">
            <a:off x="5540577" y="2077201"/>
            <a:ext cx="3358405" cy="142693"/>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3" name="Rounded Rectangle 32"/>
          <p:cNvSpPr/>
          <p:nvPr/>
        </p:nvSpPr>
        <p:spPr>
          <a:xfrm>
            <a:off x="4425792" y="3963842"/>
            <a:ext cx="1142702" cy="685621"/>
          </a:xfrm>
          <a:prstGeom prst="roundRect">
            <a:avLst/>
          </a:prstGeom>
          <a:solidFill>
            <a:srgbClr val="00B050"/>
          </a:solidFill>
          <a:ln w="12700">
            <a:solidFill>
              <a:schemeClr val="tx1"/>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r>
              <a:rPr lang="en-US" sz="1899" dirty="0">
                <a:solidFill>
                  <a:prstClr val="white"/>
                </a:solidFill>
                <a:latin typeface="Arial"/>
              </a:rPr>
              <a:t>IBM</a:t>
            </a:r>
          </a:p>
          <a:p>
            <a:pPr algn="ctr" defTabSz="913965"/>
            <a:r>
              <a:rPr lang="en-US" sz="1899" dirty="0">
                <a:solidFill>
                  <a:prstClr val="white"/>
                </a:solidFill>
                <a:latin typeface="Arial"/>
              </a:rPr>
              <a:t>MQ</a:t>
            </a:r>
          </a:p>
        </p:txBody>
      </p:sp>
      <p:cxnSp>
        <p:nvCxnSpPr>
          <p:cNvPr id="34" name="Straight Connector 33"/>
          <p:cNvCxnSpPr>
            <a:cxnSpLocks/>
            <a:stCxn id="5" idx="2"/>
            <a:endCxn id="33" idx="0"/>
          </p:cNvCxnSpPr>
          <p:nvPr/>
        </p:nvCxnSpPr>
        <p:spPr>
          <a:xfrm flipH="1">
            <a:off x="4997143" y="3544145"/>
            <a:ext cx="4729" cy="419697"/>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4582891" y="3760410"/>
            <a:ext cx="347440" cy="215388"/>
          </a:xfrm>
          <a:prstGeom prst="rect">
            <a:avLst/>
          </a:prstGeom>
          <a:noFill/>
          <a:ln>
            <a:noFill/>
          </a:ln>
        </p:spPr>
        <p:txBody>
          <a:bodyPr wrap="none" lIns="0" tIns="0" rIns="0" bIns="0" rtlCol="0">
            <a:spAutoFit/>
          </a:bodyPr>
          <a:lstStyle/>
          <a:p>
            <a:pPr defTabSz="913965"/>
            <a:r>
              <a:rPr lang="en-US" sz="1400" i="1" kern="0" spc="-30" dirty="0">
                <a:solidFill>
                  <a:prstClr val="black"/>
                </a:solidFill>
                <a:latin typeface="Arial"/>
                <a:cs typeface="Arial"/>
              </a:rPr>
              <a:t>JMS</a:t>
            </a:r>
          </a:p>
        </p:txBody>
      </p:sp>
      <p:sp>
        <p:nvSpPr>
          <p:cNvPr id="42" name="TextBox 41"/>
          <p:cNvSpPr txBox="1"/>
          <p:nvPr/>
        </p:nvSpPr>
        <p:spPr>
          <a:xfrm>
            <a:off x="8011766" y="2181275"/>
            <a:ext cx="968603" cy="369236"/>
          </a:xfrm>
          <a:prstGeom prst="rect">
            <a:avLst/>
          </a:prstGeom>
          <a:noFill/>
          <a:ln>
            <a:noFill/>
          </a:ln>
        </p:spPr>
        <p:txBody>
          <a:bodyPr wrap="none" lIns="0" tIns="0" rIns="0" bIns="0" rtlCol="0">
            <a:spAutoFit/>
          </a:bodyPr>
          <a:lstStyle/>
          <a:p>
            <a:pPr defTabSz="913965"/>
            <a:r>
              <a:rPr lang="en-US" sz="1200" i="1" kern="0" spc="-30" dirty="0">
                <a:solidFill>
                  <a:prstClr val="black"/>
                </a:solidFill>
                <a:latin typeface="Arial"/>
                <a:cs typeface="Arial"/>
              </a:rPr>
              <a:t>Insert, Select,</a:t>
            </a:r>
          </a:p>
          <a:p>
            <a:pPr defTabSz="913965"/>
            <a:r>
              <a:rPr lang="en-US" sz="1200" i="1" kern="0" spc="-30" dirty="0">
                <a:solidFill>
                  <a:prstClr val="black"/>
                </a:solidFill>
                <a:latin typeface="Arial"/>
                <a:cs typeface="Arial"/>
              </a:rPr>
              <a:t>Update, Delete</a:t>
            </a:r>
          </a:p>
        </p:txBody>
      </p:sp>
      <p:sp>
        <p:nvSpPr>
          <p:cNvPr id="45" name="Rounded Rectangle 44"/>
          <p:cNvSpPr/>
          <p:nvPr/>
        </p:nvSpPr>
        <p:spPr>
          <a:xfrm>
            <a:off x="6388861" y="1377660"/>
            <a:ext cx="1142702" cy="591244"/>
          </a:xfrm>
          <a:prstGeom prst="roundRect">
            <a:avLst/>
          </a:prstGeom>
          <a:solidFill>
            <a:srgbClr val="00B050"/>
          </a:solidFill>
          <a:ln w="12700">
            <a:solidFill>
              <a:schemeClr val="tx1"/>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r>
              <a:rPr lang="en-US" sz="1899" dirty="0">
                <a:solidFill>
                  <a:prstClr val="white"/>
                </a:solidFill>
                <a:latin typeface="Arial"/>
              </a:rPr>
              <a:t>Redis</a:t>
            </a:r>
          </a:p>
        </p:txBody>
      </p:sp>
      <p:cxnSp>
        <p:nvCxnSpPr>
          <p:cNvPr id="46" name="Straight Connector 45"/>
          <p:cNvCxnSpPr>
            <a:cxnSpLocks/>
            <a:endCxn id="45" idx="1"/>
          </p:cNvCxnSpPr>
          <p:nvPr/>
        </p:nvCxnSpPr>
        <p:spPr>
          <a:xfrm>
            <a:off x="5560766" y="1244537"/>
            <a:ext cx="828095" cy="428745"/>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7" name="TextBox 46"/>
          <p:cNvSpPr txBox="1"/>
          <p:nvPr/>
        </p:nvSpPr>
        <p:spPr>
          <a:xfrm>
            <a:off x="6075921" y="1667207"/>
            <a:ext cx="305773" cy="369236"/>
          </a:xfrm>
          <a:prstGeom prst="rect">
            <a:avLst/>
          </a:prstGeom>
          <a:noFill/>
          <a:ln>
            <a:noFill/>
          </a:ln>
        </p:spPr>
        <p:txBody>
          <a:bodyPr wrap="none" lIns="0" tIns="0" rIns="0" bIns="0" rtlCol="0">
            <a:spAutoFit/>
          </a:bodyPr>
          <a:lstStyle/>
          <a:p>
            <a:pPr defTabSz="913965"/>
            <a:r>
              <a:rPr lang="en-US" sz="1200" i="1" kern="0" spc="-30" dirty="0">
                <a:solidFill>
                  <a:prstClr val="black"/>
                </a:solidFill>
                <a:latin typeface="Arial"/>
                <a:cs typeface="Arial"/>
              </a:rPr>
              <a:t>GET</a:t>
            </a:r>
          </a:p>
          <a:p>
            <a:pPr defTabSz="913965"/>
            <a:r>
              <a:rPr lang="en-US" sz="1200" i="1" kern="0" spc="-30" dirty="0">
                <a:solidFill>
                  <a:prstClr val="black"/>
                </a:solidFill>
                <a:latin typeface="Arial"/>
                <a:cs typeface="Arial"/>
              </a:rPr>
              <a:t>SET</a:t>
            </a:r>
          </a:p>
        </p:txBody>
      </p:sp>
      <p:cxnSp>
        <p:nvCxnSpPr>
          <p:cNvPr id="59" name="Straight Connector 58"/>
          <p:cNvCxnSpPr>
            <a:cxnSpLocks/>
            <a:stCxn id="6" idx="3"/>
            <a:endCxn id="30" idx="1"/>
          </p:cNvCxnSpPr>
          <p:nvPr/>
        </p:nvCxnSpPr>
        <p:spPr>
          <a:xfrm flipV="1">
            <a:off x="5535652" y="1233260"/>
            <a:ext cx="3374669" cy="1383"/>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a:cxnSpLocks/>
            <a:stCxn id="60" idx="3"/>
            <a:endCxn id="29" idx="1"/>
          </p:cNvCxnSpPr>
          <p:nvPr/>
        </p:nvCxnSpPr>
        <p:spPr>
          <a:xfrm>
            <a:off x="7547470" y="5298693"/>
            <a:ext cx="1321447" cy="609600"/>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4" name="Rounded Rectangle 73"/>
          <p:cNvSpPr/>
          <p:nvPr/>
        </p:nvSpPr>
        <p:spPr>
          <a:xfrm>
            <a:off x="4373365" y="5020217"/>
            <a:ext cx="1213339" cy="685621"/>
          </a:xfrm>
          <a:prstGeom prst="roundRect">
            <a:avLst/>
          </a:prstGeom>
          <a:solidFill>
            <a:schemeClr val="accent1"/>
          </a:solidFill>
          <a:ln w="12700">
            <a:solidFill>
              <a:schemeClr val="tx1"/>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r>
              <a:rPr lang="en-US" sz="1500" dirty="0">
                <a:solidFill>
                  <a:prstClr val="white"/>
                </a:solidFill>
                <a:latin typeface="Arial"/>
              </a:rPr>
              <a:t>Messaging</a:t>
            </a:r>
          </a:p>
        </p:txBody>
      </p:sp>
      <p:cxnSp>
        <p:nvCxnSpPr>
          <p:cNvPr id="75" name="Straight Connector 74"/>
          <p:cNvCxnSpPr>
            <a:cxnSpLocks/>
            <a:stCxn id="33" idx="2"/>
            <a:endCxn id="74" idx="0"/>
          </p:cNvCxnSpPr>
          <p:nvPr/>
        </p:nvCxnSpPr>
        <p:spPr>
          <a:xfrm flipH="1">
            <a:off x="4980035" y="4649463"/>
            <a:ext cx="17109" cy="370753"/>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0" name="Rounded Rectangle 49">
            <a:extLst>
              <a:ext uri="{FF2B5EF4-FFF2-40B4-BE49-F238E27FC236}">
                <a16:creationId xmlns:a16="http://schemas.microsoft.com/office/drawing/2014/main" id="{4FC357A0-B537-3846-9CB5-66D95B8D76A8}"/>
              </a:ext>
            </a:extLst>
          </p:cNvPr>
          <p:cNvSpPr/>
          <p:nvPr/>
        </p:nvSpPr>
        <p:spPr>
          <a:xfrm>
            <a:off x="2196732" y="3986126"/>
            <a:ext cx="1297841" cy="685621"/>
          </a:xfrm>
          <a:prstGeom prst="roundRect">
            <a:avLst/>
          </a:prstGeom>
          <a:solidFill>
            <a:srgbClr val="F8EE00"/>
          </a:solidFill>
          <a:ln w="12700">
            <a:solidFill>
              <a:schemeClr val="tx1"/>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r>
              <a:rPr lang="en-US" sz="1899" dirty="0">
                <a:solidFill>
                  <a:prstClr val="white"/>
                </a:solidFill>
                <a:latin typeface="Arial"/>
              </a:rPr>
              <a:t>Tradr (Node UI)</a:t>
            </a:r>
          </a:p>
        </p:txBody>
      </p:sp>
      <p:cxnSp>
        <p:nvCxnSpPr>
          <p:cNvPr id="51" name="Straight Connector 50">
            <a:extLst>
              <a:ext uri="{FF2B5EF4-FFF2-40B4-BE49-F238E27FC236}">
                <a16:creationId xmlns:a16="http://schemas.microsoft.com/office/drawing/2014/main" id="{46DB6833-EB7B-634E-8F79-7E9380D0A847}"/>
              </a:ext>
            </a:extLst>
          </p:cNvPr>
          <p:cNvCxnSpPr>
            <a:cxnSpLocks/>
            <a:stCxn id="50" idx="0"/>
            <a:endCxn id="97" idx="2"/>
          </p:cNvCxnSpPr>
          <p:nvPr/>
        </p:nvCxnSpPr>
        <p:spPr>
          <a:xfrm flipV="1">
            <a:off x="2845653" y="3599860"/>
            <a:ext cx="0" cy="386266"/>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FA720D8A-AE86-BE49-9ED3-8FA31BB6976C}"/>
              </a:ext>
            </a:extLst>
          </p:cNvPr>
          <p:cNvCxnSpPr>
            <a:cxnSpLocks/>
            <a:stCxn id="27" idx="3"/>
            <a:endCxn id="50" idx="1"/>
          </p:cNvCxnSpPr>
          <p:nvPr/>
        </p:nvCxnSpPr>
        <p:spPr>
          <a:xfrm>
            <a:off x="1362168" y="3255211"/>
            <a:ext cx="834564" cy="1073726"/>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0" name="Rounded Rectangle 59">
            <a:extLst>
              <a:ext uri="{FF2B5EF4-FFF2-40B4-BE49-F238E27FC236}">
                <a16:creationId xmlns:a16="http://schemas.microsoft.com/office/drawing/2014/main" id="{15C62E23-9FA9-0344-B0B7-574AB1982F03}"/>
              </a:ext>
            </a:extLst>
          </p:cNvPr>
          <p:cNvSpPr/>
          <p:nvPr/>
        </p:nvSpPr>
        <p:spPr>
          <a:xfrm>
            <a:off x="6404768" y="4955882"/>
            <a:ext cx="1142702" cy="685621"/>
          </a:xfrm>
          <a:prstGeom prst="roundRect">
            <a:avLst/>
          </a:prstGeom>
          <a:solidFill>
            <a:srgbClr val="00B0F0"/>
          </a:solidFill>
          <a:ln w="12700">
            <a:solidFill>
              <a:schemeClr val="tx1"/>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r>
              <a:rPr lang="en-US" sz="1400" dirty="0">
                <a:solidFill>
                  <a:prstClr val="white"/>
                </a:solidFill>
                <a:latin typeface="Arial"/>
              </a:rPr>
              <a:t>Notification </a:t>
            </a:r>
            <a:r>
              <a:rPr lang="en-US" sz="1600" dirty="0">
                <a:solidFill>
                  <a:prstClr val="white"/>
                </a:solidFill>
                <a:latin typeface="Arial"/>
              </a:rPr>
              <a:t>(Slack)</a:t>
            </a:r>
            <a:endParaRPr lang="en-US" sz="1400" dirty="0">
              <a:solidFill>
                <a:prstClr val="white"/>
              </a:solidFill>
              <a:latin typeface="Arial"/>
            </a:endParaRPr>
          </a:p>
        </p:txBody>
      </p:sp>
      <p:sp>
        <p:nvSpPr>
          <p:cNvPr id="61" name="TextBox 60">
            <a:extLst>
              <a:ext uri="{FF2B5EF4-FFF2-40B4-BE49-F238E27FC236}">
                <a16:creationId xmlns:a16="http://schemas.microsoft.com/office/drawing/2014/main" id="{CD8ACFFE-F6D1-E442-BE1E-639AA558E35A}"/>
              </a:ext>
            </a:extLst>
          </p:cNvPr>
          <p:cNvSpPr txBox="1"/>
          <p:nvPr/>
        </p:nvSpPr>
        <p:spPr>
          <a:xfrm>
            <a:off x="5057212" y="4823195"/>
            <a:ext cx="890076" cy="215388"/>
          </a:xfrm>
          <a:prstGeom prst="rect">
            <a:avLst/>
          </a:prstGeom>
          <a:noFill/>
          <a:ln>
            <a:noFill/>
          </a:ln>
        </p:spPr>
        <p:txBody>
          <a:bodyPr wrap="none" lIns="0" tIns="0" rIns="0" bIns="0" rtlCol="0">
            <a:spAutoFit/>
          </a:bodyPr>
          <a:lstStyle/>
          <a:p>
            <a:pPr defTabSz="913965"/>
            <a:r>
              <a:rPr lang="en-US" sz="1400" i="1" kern="0" spc="-30" dirty="0">
                <a:solidFill>
                  <a:prstClr val="black"/>
                </a:solidFill>
                <a:latin typeface="Arial"/>
                <a:cs typeface="Arial"/>
              </a:rPr>
              <a:t>onMessage</a:t>
            </a:r>
          </a:p>
        </p:txBody>
      </p:sp>
      <p:sp>
        <p:nvSpPr>
          <p:cNvPr id="63" name="Rounded Rectangle 62">
            <a:extLst>
              <a:ext uri="{FF2B5EF4-FFF2-40B4-BE49-F238E27FC236}">
                <a16:creationId xmlns:a16="http://schemas.microsoft.com/office/drawing/2014/main" id="{02AFB515-7DE1-6940-9E22-5C26D4D2F603}"/>
              </a:ext>
            </a:extLst>
          </p:cNvPr>
          <p:cNvSpPr/>
          <p:nvPr/>
        </p:nvSpPr>
        <p:spPr>
          <a:xfrm>
            <a:off x="6404768" y="6063578"/>
            <a:ext cx="1142702" cy="685621"/>
          </a:xfrm>
          <a:prstGeom prst="roundRect">
            <a:avLst/>
          </a:prstGeom>
          <a:solidFill>
            <a:srgbClr val="7030A0"/>
          </a:solidFill>
          <a:ln w="12700">
            <a:solidFill>
              <a:schemeClr val="tx1"/>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r>
              <a:rPr lang="en-US" sz="1400" dirty="0">
                <a:solidFill>
                  <a:prstClr val="white"/>
                </a:solidFill>
                <a:latin typeface="Arial"/>
              </a:rPr>
              <a:t>Notification </a:t>
            </a:r>
            <a:r>
              <a:rPr lang="en-US" sz="1600" dirty="0">
                <a:solidFill>
                  <a:prstClr val="white"/>
                </a:solidFill>
                <a:latin typeface="Arial"/>
              </a:rPr>
              <a:t>(Twitter)</a:t>
            </a:r>
            <a:endParaRPr lang="en-US" sz="1400" dirty="0">
              <a:solidFill>
                <a:prstClr val="white"/>
              </a:solidFill>
              <a:latin typeface="Arial"/>
            </a:endParaRPr>
          </a:p>
        </p:txBody>
      </p:sp>
      <p:sp>
        <p:nvSpPr>
          <p:cNvPr id="65" name="TextBox 64">
            <a:extLst>
              <a:ext uri="{FF2B5EF4-FFF2-40B4-BE49-F238E27FC236}">
                <a16:creationId xmlns:a16="http://schemas.microsoft.com/office/drawing/2014/main" id="{D06C92DC-44E4-9E48-9D9B-A0C376868592}"/>
              </a:ext>
            </a:extLst>
          </p:cNvPr>
          <p:cNvSpPr txBox="1"/>
          <p:nvPr/>
        </p:nvSpPr>
        <p:spPr>
          <a:xfrm>
            <a:off x="8409433" y="1820575"/>
            <a:ext cx="454174" cy="215388"/>
          </a:xfrm>
          <a:prstGeom prst="rect">
            <a:avLst/>
          </a:prstGeom>
          <a:noFill/>
          <a:ln>
            <a:noFill/>
          </a:ln>
        </p:spPr>
        <p:txBody>
          <a:bodyPr wrap="none" lIns="0" tIns="0" rIns="0" bIns="0" rtlCol="0">
            <a:spAutoFit/>
          </a:bodyPr>
          <a:lstStyle/>
          <a:p>
            <a:pPr defTabSz="913965"/>
            <a:r>
              <a:rPr lang="en-US" sz="1400" i="1" kern="0" spc="-30" dirty="0">
                <a:solidFill>
                  <a:prstClr val="black"/>
                </a:solidFill>
                <a:latin typeface="Arial"/>
                <a:cs typeface="Arial"/>
              </a:rPr>
              <a:t>JDBC</a:t>
            </a:r>
          </a:p>
        </p:txBody>
      </p:sp>
      <p:sp>
        <p:nvSpPr>
          <p:cNvPr id="67" name="Rounded Rectangle 66">
            <a:extLst>
              <a:ext uri="{FF2B5EF4-FFF2-40B4-BE49-F238E27FC236}">
                <a16:creationId xmlns:a16="http://schemas.microsoft.com/office/drawing/2014/main" id="{501F8815-6DE0-EC4F-A9D3-4FF22B0DD633}"/>
              </a:ext>
            </a:extLst>
          </p:cNvPr>
          <p:cNvSpPr/>
          <p:nvPr/>
        </p:nvSpPr>
        <p:spPr>
          <a:xfrm>
            <a:off x="10905558" y="6063578"/>
            <a:ext cx="990200" cy="685621"/>
          </a:xfrm>
          <a:prstGeom prst="roundRect">
            <a:avLst/>
          </a:prstGeom>
          <a:solidFill>
            <a:srgbClr val="00B050"/>
          </a:solidFill>
          <a:ln w="12700">
            <a:solidFill>
              <a:schemeClr val="tx1"/>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r>
              <a:rPr lang="en-US" sz="1899" dirty="0">
                <a:solidFill>
                  <a:prstClr val="white"/>
                </a:solidFill>
                <a:latin typeface="Arial"/>
              </a:rPr>
              <a:t>Twitter</a:t>
            </a:r>
          </a:p>
        </p:txBody>
      </p:sp>
      <p:cxnSp>
        <p:nvCxnSpPr>
          <p:cNvPr id="68" name="Straight Connector 67">
            <a:extLst>
              <a:ext uri="{FF2B5EF4-FFF2-40B4-BE49-F238E27FC236}">
                <a16:creationId xmlns:a16="http://schemas.microsoft.com/office/drawing/2014/main" id="{027E334C-F5C4-CA41-AA29-8C5070EB55B4}"/>
              </a:ext>
            </a:extLst>
          </p:cNvPr>
          <p:cNvCxnSpPr>
            <a:cxnSpLocks/>
            <a:stCxn id="63" idx="3"/>
            <a:endCxn id="67" idx="1"/>
          </p:cNvCxnSpPr>
          <p:nvPr/>
        </p:nvCxnSpPr>
        <p:spPr>
          <a:xfrm>
            <a:off x="7547471" y="6406388"/>
            <a:ext cx="3358087" cy="0"/>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A45ACD54-B04B-B049-934D-790A98750F7D}"/>
              </a:ext>
            </a:extLst>
          </p:cNvPr>
          <p:cNvSpPr txBox="1"/>
          <p:nvPr/>
        </p:nvSpPr>
        <p:spPr>
          <a:xfrm>
            <a:off x="5048831" y="3779564"/>
            <a:ext cx="257696" cy="215388"/>
          </a:xfrm>
          <a:prstGeom prst="rect">
            <a:avLst/>
          </a:prstGeom>
          <a:noFill/>
          <a:ln>
            <a:noFill/>
          </a:ln>
        </p:spPr>
        <p:txBody>
          <a:bodyPr wrap="none" lIns="0" tIns="0" rIns="0" bIns="0" rtlCol="0">
            <a:spAutoFit/>
          </a:bodyPr>
          <a:lstStyle/>
          <a:p>
            <a:pPr defTabSz="913965"/>
            <a:r>
              <a:rPr lang="en-US" sz="1400" i="1" kern="0" spc="-30" dirty="0">
                <a:solidFill>
                  <a:prstClr val="black"/>
                </a:solidFill>
                <a:latin typeface="Arial"/>
                <a:cs typeface="Arial"/>
              </a:rPr>
              <a:t>Put</a:t>
            </a:r>
          </a:p>
        </p:txBody>
      </p:sp>
      <p:cxnSp>
        <p:nvCxnSpPr>
          <p:cNvPr id="81" name="Straight Connector 80">
            <a:extLst>
              <a:ext uri="{FF2B5EF4-FFF2-40B4-BE49-F238E27FC236}">
                <a16:creationId xmlns:a16="http://schemas.microsoft.com/office/drawing/2014/main" id="{DBA844AA-1D28-FE4F-8C83-CE8EAEF89BB5}"/>
              </a:ext>
            </a:extLst>
          </p:cNvPr>
          <p:cNvCxnSpPr>
            <a:cxnSpLocks/>
            <a:stCxn id="74" idx="3"/>
            <a:endCxn id="16" idx="1"/>
          </p:cNvCxnSpPr>
          <p:nvPr/>
        </p:nvCxnSpPr>
        <p:spPr>
          <a:xfrm>
            <a:off x="5586702" y="5363027"/>
            <a:ext cx="609447" cy="376276"/>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1199C97A-C6D6-B34F-9DBA-486F3D79CFFC}"/>
              </a:ext>
            </a:extLst>
          </p:cNvPr>
          <p:cNvSpPr txBox="1"/>
          <p:nvPr/>
        </p:nvSpPr>
        <p:spPr>
          <a:xfrm>
            <a:off x="4508314" y="4826438"/>
            <a:ext cx="387506" cy="215388"/>
          </a:xfrm>
          <a:prstGeom prst="rect">
            <a:avLst/>
          </a:prstGeom>
          <a:noFill/>
          <a:ln>
            <a:noFill/>
          </a:ln>
        </p:spPr>
        <p:txBody>
          <a:bodyPr wrap="none" lIns="0" tIns="0" rIns="0" bIns="0" rtlCol="0">
            <a:spAutoFit/>
          </a:bodyPr>
          <a:lstStyle/>
          <a:p>
            <a:pPr defTabSz="913965"/>
            <a:r>
              <a:rPr lang="en-US" sz="1400" i="1" kern="0" spc="-30" dirty="0">
                <a:solidFill>
                  <a:prstClr val="black"/>
                </a:solidFill>
                <a:latin typeface="Arial"/>
                <a:cs typeface="Arial"/>
              </a:rPr>
              <a:t>MDB</a:t>
            </a:r>
          </a:p>
        </p:txBody>
      </p:sp>
      <p:sp>
        <p:nvSpPr>
          <p:cNvPr id="85" name="TextBox 84">
            <a:extLst>
              <a:ext uri="{FF2B5EF4-FFF2-40B4-BE49-F238E27FC236}">
                <a16:creationId xmlns:a16="http://schemas.microsoft.com/office/drawing/2014/main" id="{644BB809-9639-DA4F-85C0-09ECA15EF8B4}"/>
              </a:ext>
            </a:extLst>
          </p:cNvPr>
          <p:cNvSpPr txBox="1"/>
          <p:nvPr/>
        </p:nvSpPr>
        <p:spPr>
          <a:xfrm>
            <a:off x="10519834" y="1982059"/>
            <a:ext cx="357056" cy="215388"/>
          </a:xfrm>
          <a:prstGeom prst="rect">
            <a:avLst/>
          </a:prstGeom>
          <a:noFill/>
          <a:ln>
            <a:noFill/>
          </a:ln>
        </p:spPr>
        <p:txBody>
          <a:bodyPr wrap="none" lIns="0" tIns="0" rIns="0" bIns="0" rtlCol="0">
            <a:spAutoFit/>
          </a:bodyPr>
          <a:lstStyle/>
          <a:p>
            <a:pPr defTabSz="913965"/>
            <a:r>
              <a:rPr lang="en-US" sz="1400" i="1" kern="0" spc="-30" dirty="0">
                <a:solidFill>
                  <a:prstClr val="black"/>
                </a:solidFill>
                <a:latin typeface="Arial"/>
                <a:cs typeface="Arial"/>
              </a:rPr>
              <a:t>GET</a:t>
            </a:r>
          </a:p>
        </p:txBody>
      </p:sp>
      <p:sp>
        <p:nvSpPr>
          <p:cNvPr id="86" name="TextBox 85">
            <a:extLst>
              <a:ext uri="{FF2B5EF4-FFF2-40B4-BE49-F238E27FC236}">
                <a16:creationId xmlns:a16="http://schemas.microsoft.com/office/drawing/2014/main" id="{BE3AF497-D683-3F48-B7DC-0C053B83D835}"/>
              </a:ext>
            </a:extLst>
          </p:cNvPr>
          <p:cNvSpPr txBox="1"/>
          <p:nvPr/>
        </p:nvSpPr>
        <p:spPr>
          <a:xfrm>
            <a:off x="10391901" y="5070561"/>
            <a:ext cx="473405" cy="215388"/>
          </a:xfrm>
          <a:prstGeom prst="rect">
            <a:avLst/>
          </a:prstGeom>
          <a:noFill/>
          <a:ln>
            <a:noFill/>
          </a:ln>
        </p:spPr>
        <p:txBody>
          <a:bodyPr wrap="none" lIns="0" tIns="0" rIns="0" bIns="0" rtlCol="0">
            <a:spAutoFit/>
          </a:bodyPr>
          <a:lstStyle/>
          <a:p>
            <a:pPr defTabSz="913965"/>
            <a:r>
              <a:rPr lang="en-US" sz="1400" i="1" kern="0" spc="-30" dirty="0">
                <a:solidFill>
                  <a:prstClr val="black"/>
                </a:solidFill>
                <a:latin typeface="Arial"/>
                <a:cs typeface="Arial"/>
              </a:rPr>
              <a:t>POST</a:t>
            </a:r>
          </a:p>
        </p:txBody>
      </p:sp>
      <p:sp>
        <p:nvSpPr>
          <p:cNvPr id="87" name="TextBox 86">
            <a:extLst>
              <a:ext uri="{FF2B5EF4-FFF2-40B4-BE49-F238E27FC236}">
                <a16:creationId xmlns:a16="http://schemas.microsoft.com/office/drawing/2014/main" id="{2580C5C6-EF99-D741-9952-4C416BCFBFA6}"/>
              </a:ext>
            </a:extLst>
          </p:cNvPr>
          <p:cNvSpPr txBox="1"/>
          <p:nvPr/>
        </p:nvSpPr>
        <p:spPr>
          <a:xfrm>
            <a:off x="10403655" y="6140529"/>
            <a:ext cx="473405" cy="215388"/>
          </a:xfrm>
          <a:prstGeom prst="rect">
            <a:avLst/>
          </a:prstGeom>
          <a:noFill/>
          <a:ln>
            <a:noFill/>
          </a:ln>
        </p:spPr>
        <p:txBody>
          <a:bodyPr wrap="none" lIns="0" tIns="0" rIns="0" bIns="0" rtlCol="0">
            <a:spAutoFit/>
          </a:bodyPr>
          <a:lstStyle/>
          <a:p>
            <a:pPr defTabSz="913965"/>
            <a:r>
              <a:rPr lang="en-US" sz="1400" i="1" kern="0" spc="-30" dirty="0">
                <a:solidFill>
                  <a:prstClr val="black"/>
                </a:solidFill>
                <a:latin typeface="Arial"/>
                <a:cs typeface="Arial"/>
              </a:rPr>
              <a:t>POST</a:t>
            </a:r>
          </a:p>
        </p:txBody>
      </p:sp>
      <p:sp>
        <p:nvSpPr>
          <p:cNvPr id="88" name="TextBox 87">
            <a:extLst>
              <a:ext uri="{FF2B5EF4-FFF2-40B4-BE49-F238E27FC236}">
                <a16:creationId xmlns:a16="http://schemas.microsoft.com/office/drawing/2014/main" id="{B48411D0-B9C4-4B4D-8DF4-C66BFF5A3365}"/>
              </a:ext>
            </a:extLst>
          </p:cNvPr>
          <p:cNvSpPr txBox="1"/>
          <p:nvPr/>
        </p:nvSpPr>
        <p:spPr>
          <a:xfrm>
            <a:off x="5717188" y="5725534"/>
            <a:ext cx="473405" cy="215388"/>
          </a:xfrm>
          <a:prstGeom prst="rect">
            <a:avLst/>
          </a:prstGeom>
          <a:noFill/>
          <a:ln>
            <a:noFill/>
          </a:ln>
        </p:spPr>
        <p:txBody>
          <a:bodyPr wrap="none" lIns="0" tIns="0" rIns="0" bIns="0" rtlCol="0">
            <a:spAutoFit/>
          </a:bodyPr>
          <a:lstStyle/>
          <a:p>
            <a:pPr defTabSz="913965"/>
            <a:r>
              <a:rPr lang="en-US" sz="1400" i="1" kern="0" spc="-30" dirty="0">
                <a:solidFill>
                  <a:prstClr val="black"/>
                </a:solidFill>
                <a:latin typeface="Arial"/>
                <a:cs typeface="Arial"/>
              </a:rPr>
              <a:t>POST</a:t>
            </a:r>
          </a:p>
        </p:txBody>
      </p:sp>
      <p:sp>
        <p:nvSpPr>
          <p:cNvPr id="64" name="TextBox 63">
            <a:extLst>
              <a:ext uri="{FF2B5EF4-FFF2-40B4-BE49-F238E27FC236}">
                <a16:creationId xmlns:a16="http://schemas.microsoft.com/office/drawing/2014/main" id="{7A524877-A211-AB45-A0B9-443A95C3A15C}"/>
              </a:ext>
            </a:extLst>
          </p:cNvPr>
          <p:cNvSpPr txBox="1"/>
          <p:nvPr/>
        </p:nvSpPr>
        <p:spPr>
          <a:xfrm>
            <a:off x="8368487" y="5464472"/>
            <a:ext cx="473405" cy="215388"/>
          </a:xfrm>
          <a:prstGeom prst="rect">
            <a:avLst/>
          </a:prstGeom>
          <a:noFill/>
          <a:ln>
            <a:noFill/>
          </a:ln>
        </p:spPr>
        <p:txBody>
          <a:bodyPr wrap="none" lIns="0" tIns="0" rIns="0" bIns="0" rtlCol="0">
            <a:spAutoFit/>
          </a:bodyPr>
          <a:lstStyle/>
          <a:p>
            <a:pPr defTabSz="913965"/>
            <a:r>
              <a:rPr lang="en-US" sz="1400" i="1" kern="0" spc="-30" dirty="0">
                <a:solidFill>
                  <a:prstClr val="black"/>
                </a:solidFill>
                <a:latin typeface="Arial"/>
                <a:cs typeface="Arial"/>
              </a:rPr>
              <a:t>POST</a:t>
            </a:r>
          </a:p>
        </p:txBody>
      </p:sp>
      <p:sp>
        <p:nvSpPr>
          <p:cNvPr id="56" name="Rounded Rectangle 55">
            <a:extLst>
              <a:ext uri="{FF2B5EF4-FFF2-40B4-BE49-F238E27FC236}">
                <a16:creationId xmlns:a16="http://schemas.microsoft.com/office/drawing/2014/main" id="{65265DEA-B38E-B945-805A-539C6E694BC3}"/>
              </a:ext>
            </a:extLst>
          </p:cNvPr>
          <p:cNvSpPr/>
          <p:nvPr/>
        </p:nvSpPr>
        <p:spPr>
          <a:xfrm>
            <a:off x="8802173" y="4402848"/>
            <a:ext cx="1276286" cy="927541"/>
          </a:xfrm>
          <a:prstGeom prst="roundRect">
            <a:avLst/>
          </a:prstGeom>
          <a:solidFill>
            <a:srgbClr val="00B050"/>
          </a:solidFill>
          <a:ln w="12700">
            <a:solidFill>
              <a:schemeClr val="tx1"/>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r>
              <a:rPr lang="en-US" sz="1800" dirty="0">
                <a:solidFill>
                  <a:prstClr val="white"/>
                </a:solidFill>
                <a:latin typeface="Arial"/>
              </a:rPr>
              <a:t>Watson Tone Analyzer</a:t>
            </a:r>
          </a:p>
        </p:txBody>
      </p:sp>
      <p:sp>
        <p:nvSpPr>
          <p:cNvPr id="66" name="TextBox 65">
            <a:extLst>
              <a:ext uri="{FF2B5EF4-FFF2-40B4-BE49-F238E27FC236}">
                <a16:creationId xmlns:a16="http://schemas.microsoft.com/office/drawing/2014/main" id="{FB0C1DF8-1A77-BE42-8D9F-8D8B4CD9C41D}"/>
              </a:ext>
            </a:extLst>
          </p:cNvPr>
          <p:cNvSpPr txBox="1"/>
          <p:nvPr/>
        </p:nvSpPr>
        <p:spPr>
          <a:xfrm>
            <a:off x="7893186" y="2716681"/>
            <a:ext cx="922128" cy="215388"/>
          </a:xfrm>
          <a:prstGeom prst="rect">
            <a:avLst/>
          </a:prstGeom>
          <a:noFill/>
          <a:ln>
            <a:noFill/>
          </a:ln>
        </p:spPr>
        <p:txBody>
          <a:bodyPr wrap="none" lIns="0" tIns="0" rIns="0" bIns="0" rtlCol="0">
            <a:spAutoFit/>
          </a:bodyPr>
          <a:lstStyle/>
          <a:p>
            <a:pPr defTabSz="913965"/>
            <a:r>
              <a:rPr lang="en-US" sz="1400" i="1" kern="0" spc="-30" dirty="0">
                <a:solidFill>
                  <a:prstClr val="black"/>
                </a:solidFill>
                <a:latin typeface="Arial"/>
                <a:cs typeface="Arial"/>
              </a:rPr>
              <a:t>GET, POST</a:t>
            </a:r>
          </a:p>
        </p:txBody>
      </p:sp>
      <p:sp>
        <p:nvSpPr>
          <p:cNvPr id="10" name="TextBox 9">
            <a:extLst>
              <a:ext uri="{FF2B5EF4-FFF2-40B4-BE49-F238E27FC236}">
                <a16:creationId xmlns:a16="http://schemas.microsoft.com/office/drawing/2014/main" id="{4C386602-77AC-1B4C-AC35-FC4A9F5EB5F9}"/>
              </a:ext>
            </a:extLst>
          </p:cNvPr>
          <p:cNvSpPr txBox="1"/>
          <p:nvPr/>
        </p:nvSpPr>
        <p:spPr>
          <a:xfrm>
            <a:off x="6330231" y="5632804"/>
            <a:ext cx="1290316" cy="430775"/>
          </a:xfrm>
          <a:prstGeom prst="rect">
            <a:avLst/>
          </a:prstGeom>
          <a:noFill/>
          <a:ln>
            <a:noFill/>
          </a:ln>
        </p:spPr>
        <p:txBody>
          <a:bodyPr wrap="square" lIns="0" tIns="0" rIns="0" bIns="0" rtlCol="0">
            <a:spAutoFit/>
          </a:bodyPr>
          <a:lstStyle/>
          <a:p>
            <a:pPr algn="ctr" defTabSz="913965"/>
            <a:r>
              <a:rPr lang="en-US" sz="1400" i="1" kern="0" spc="-30" dirty="0">
                <a:solidFill>
                  <a:srgbClr val="FF0000"/>
                </a:solidFill>
                <a:latin typeface="Arial"/>
                <a:cs typeface="Arial"/>
              </a:rPr>
              <a:t>Uses an Istio routing rule here</a:t>
            </a:r>
          </a:p>
        </p:txBody>
      </p:sp>
      <p:sp>
        <p:nvSpPr>
          <p:cNvPr id="69" name="Rounded Rectangle 68">
            <a:extLst>
              <a:ext uri="{FF2B5EF4-FFF2-40B4-BE49-F238E27FC236}">
                <a16:creationId xmlns:a16="http://schemas.microsoft.com/office/drawing/2014/main" id="{F4549238-D184-3344-923B-2273598BE4D6}"/>
              </a:ext>
            </a:extLst>
          </p:cNvPr>
          <p:cNvSpPr/>
          <p:nvPr/>
        </p:nvSpPr>
        <p:spPr>
          <a:xfrm>
            <a:off x="2183585" y="4994239"/>
            <a:ext cx="1380634" cy="685621"/>
          </a:xfrm>
          <a:prstGeom prst="roundRect">
            <a:avLst/>
          </a:prstGeom>
          <a:solidFill>
            <a:srgbClr val="00B050"/>
          </a:solidFill>
          <a:ln>
            <a:solidFill>
              <a:schemeClr val="tx1"/>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r>
              <a:rPr lang="en-US" sz="1899" dirty="0">
                <a:solidFill>
                  <a:prstClr val="white"/>
                </a:solidFill>
                <a:latin typeface="Arial"/>
              </a:rPr>
              <a:t>IBM Event Streams</a:t>
            </a:r>
          </a:p>
        </p:txBody>
      </p:sp>
      <p:cxnSp>
        <p:nvCxnSpPr>
          <p:cNvPr id="70" name="Straight Connector 69">
            <a:extLst>
              <a:ext uri="{FF2B5EF4-FFF2-40B4-BE49-F238E27FC236}">
                <a16:creationId xmlns:a16="http://schemas.microsoft.com/office/drawing/2014/main" id="{7FB4CCD6-E22A-F84C-882C-F8EEDACBBD67}"/>
              </a:ext>
            </a:extLst>
          </p:cNvPr>
          <p:cNvCxnSpPr>
            <a:cxnSpLocks/>
          </p:cNvCxnSpPr>
          <p:nvPr/>
        </p:nvCxnSpPr>
        <p:spPr>
          <a:xfrm flipH="1">
            <a:off x="3544086" y="2454838"/>
            <a:ext cx="884612" cy="2642756"/>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1" name="Rounded Rectangle 70">
            <a:extLst>
              <a:ext uri="{FF2B5EF4-FFF2-40B4-BE49-F238E27FC236}">
                <a16:creationId xmlns:a16="http://schemas.microsoft.com/office/drawing/2014/main" id="{FF9AAA7A-4EEB-DF45-8959-9570607788C0}"/>
              </a:ext>
            </a:extLst>
          </p:cNvPr>
          <p:cNvSpPr/>
          <p:nvPr/>
        </p:nvSpPr>
        <p:spPr>
          <a:xfrm>
            <a:off x="2303419" y="6023322"/>
            <a:ext cx="1142702" cy="685621"/>
          </a:xfrm>
          <a:prstGeom prst="roundRect">
            <a:avLst/>
          </a:prstGeom>
          <a:solidFill>
            <a:schemeClr val="accent1"/>
          </a:solidFill>
          <a:ln w="12700">
            <a:solidFill>
              <a:schemeClr val="tx1"/>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r>
              <a:rPr lang="en-US" sz="1899" dirty="0">
                <a:solidFill>
                  <a:prstClr val="white"/>
                </a:solidFill>
                <a:latin typeface="Arial"/>
              </a:rPr>
              <a:t>Trade History</a:t>
            </a:r>
          </a:p>
        </p:txBody>
      </p:sp>
      <p:cxnSp>
        <p:nvCxnSpPr>
          <p:cNvPr id="72" name="Straight Connector 71">
            <a:extLst>
              <a:ext uri="{FF2B5EF4-FFF2-40B4-BE49-F238E27FC236}">
                <a16:creationId xmlns:a16="http://schemas.microsoft.com/office/drawing/2014/main" id="{E98C988F-14AB-854D-BC2A-22E936FB1AFA}"/>
              </a:ext>
            </a:extLst>
          </p:cNvPr>
          <p:cNvCxnSpPr>
            <a:cxnSpLocks/>
            <a:stCxn id="69" idx="2"/>
            <a:endCxn id="71" idx="0"/>
          </p:cNvCxnSpPr>
          <p:nvPr/>
        </p:nvCxnSpPr>
        <p:spPr>
          <a:xfrm>
            <a:off x="2873902" y="5679862"/>
            <a:ext cx="868" cy="343462"/>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3" name="Rounded Rectangle 72">
            <a:extLst>
              <a:ext uri="{FF2B5EF4-FFF2-40B4-BE49-F238E27FC236}">
                <a16:creationId xmlns:a16="http://schemas.microsoft.com/office/drawing/2014/main" id="{8D02D35D-39AB-5F48-998E-B1D1E747432B}"/>
              </a:ext>
            </a:extLst>
          </p:cNvPr>
          <p:cNvSpPr/>
          <p:nvPr/>
        </p:nvSpPr>
        <p:spPr>
          <a:xfrm>
            <a:off x="4411169" y="6025645"/>
            <a:ext cx="1137170" cy="685621"/>
          </a:xfrm>
          <a:prstGeom prst="roundRect">
            <a:avLst/>
          </a:prstGeom>
          <a:solidFill>
            <a:srgbClr val="00B050"/>
          </a:solidFill>
          <a:ln w="12700">
            <a:solidFill>
              <a:schemeClr val="tx1"/>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r>
              <a:rPr lang="en-US" sz="1899" dirty="0">
                <a:solidFill>
                  <a:prstClr val="white"/>
                </a:solidFill>
                <a:latin typeface="Arial"/>
              </a:rPr>
              <a:t>Mongo</a:t>
            </a:r>
          </a:p>
        </p:txBody>
      </p:sp>
      <p:cxnSp>
        <p:nvCxnSpPr>
          <p:cNvPr id="80" name="Straight Connector 79">
            <a:extLst>
              <a:ext uri="{FF2B5EF4-FFF2-40B4-BE49-F238E27FC236}">
                <a16:creationId xmlns:a16="http://schemas.microsoft.com/office/drawing/2014/main" id="{B1CAD3B5-51CB-594A-B21B-55D4AB420DCD}"/>
              </a:ext>
            </a:extLst>
          </p:cNvPr>
          <p:cNvCxnSpPr>
            <a:cxnSpLocks/>
            <a:stCxn id="71" idx="3"/>
            <a:endCxn id="73" idx="1"/>
          </p:cNvCxnSpPr>
          <p:nvPr/>
        </p:nvCxnSpPr>
        <p:spPr>
          <a:xfrm>
            <a:off x="3446121" y="6366135"/>
            <a:ext cx="965049" cy="2322"/>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82" name="TextBox 81">
            <a:extLst>
              <a:ext uri="{FF2B5EF4-FFF2-40B4-BE49-F238E27FC236}">
                <a16:creationId xmlns:a16="http://schemas.microsoft.com/office/drawing/2014/main" id="{AAFC9165-46E3-4B4B-9E81-A7744AE6857C}"/>
              </a:ext>
            </a:extLst>
          </p:cNvPr>
          <p:cNvSpPr txBox="1"/>
          <p:nvPr/>
        </p:nvSpPr>
        <p:spPr>
          <a:xfrm>
            <a:off x="2930456" y="5822345"/>
            <a:ext cx="620521" cy="215388"/>
          </a:xfrm>
          <a:prstGeom prst="rect">
            <a:avLst/>
          </a:prstGeom>
          <a:noFill/>
          <a:ln>
            <a:noFill/>
          </a:ln>
        </p:spPr>
        <p:txBody>
          <a:bodyPr wrap="none" lIns="0" tIns="0" rIns="0" bIns="0" rtlCol="0">
            <a:spAutoFit/>
          </a:bodyPr>
          <a:lstStyle/>
          <a:p>
            <a:pPr defTabSz="913965"/>
            <a:r>
              <a:rPr lang="en-US" sz="1400" i="1" kern="0" spc="-30" dirty="0">
                <a:solidFill>
                  <a:prstClr val="black"/>
                </a:solidFill>
                <a:latin typeface="Arial"/>
                <a:cs typeface="Arial"/>
              </a:rPr>
              <a:t>Receive</a:t>
            </a:r>
          </a:p>
        </p:txBody>
      </p:sp>
      <p:sp>
        <p:nvSpPr>
          <p:cNvPr id="83" name="TextBox 82">
            <a:extLst>
              <a:ext uri="{FF2B5EF4-FFF2-40B4-BE49-F238E27FC236}">
                <a16:creationId xmlns:a16="http://schemas.microsoft.com/office/drawing/2014/main" id="{C08C2D88-4A4C-B344-9544-DC7A4EC902DD}"/>
              </a:ext>
            </a:extLst>
          </p:cNvPr>
          <p:cNvSpPr txBox="1"/>
          <p:nvPr/>
        </p:nvSpPr>
        <p:spPr>
          <a:xfrm>
            <a:off x="2613372" y="4772972"/>
            <a:ext cx="1244955" cy="215388"/>
          </a:xfrm>
          <a:prstGeom prst="rect">
            <a:avLst/>
          </a:prstGeom>
          <a:noFill/>
          <a:ln>
            <a:noFill/>
          </a:ln>
        </p:spPr>
        <p:txBody>
          <a:bodyPr wrap="square" lIns="0" tIns="0" rIns="0" bIns="0" rtlCol="0">
            <a:spAutoFit/>
          </a:bodyPr>
          <a:lstStyle/>
          <a:p>
            <a:pPr defTabSz="913965"/>
            <a:r>
              <a:rPr lang="en-US" sz="1400" i="1" kern="0" spc="-30" dirty="0">
                <a:solidFill>
                  <a:prstClr val="black"/>
                </a:solidFill>
                <a:latin typeface="Arial"/>
                <a:cs typeface="Arial"/>
              </a:rPr>
              <a:t>Kafka Send</a:t>
            </a:r>
          </a:p>
        </p:txBody>
      </p:sp>
      <p:sp>
        <p:nvSpPr>
          <p:cNvPr id="91" name="TextBox 90">
            <a:extLst>
              <a:ext uri="{FF2B5EF4-FFF2-40B4-BE49-F238E27FC236}">
                <a16:creationId xmlns:a16="http://schemas.microsoft.com/office/drawing/2014/main" id="{74E68E03-9F05-6E4E-A556-44A60E00DCD1}"/>
              </a:ext>
            </a:extLst>
          </p:cNvPr>
          <p:cNvSpPr txBox="1"/>
          <p:nvPr/>
        </p:nvSpPr>
        <p:spPr>
          <a:xfrm>
            <a:off x="4012927" y="6115043"/>
            <a:ext cx="357056" cy="215388"/>
          </a:xfrm>
          <a:prstGeom prst="rect">
            <a:avLst/>
          </a:prstGeom>
          <a:noFill/>
          <a:ln>
            <a:noFill/>
          </a:ln>
        </p:spPr>
        <p:txBody>
          <a:bodyPr wrap="none" lIns="0" tIns="0" rIns="0" bIns="0" rtlCol="0">
            <a:spAutoFit/>
          </a:bodyPr>
          <a:lstStyle/>
          <a:p>
            <a:pPr defTabSz="913965"/>
            <a:r>
              <a:rPr lang="en-US" sz="1400" i="1" kern="0" spc="-30" dirty="0">
                <a:solidFill>
                  <a:prstClr val="black"/>
                </a:solidFill>
                <a:latin typeface="Arial"/>
                <a:cs typeface="Arial"/>
              </a:rPr>
              <a:t>GET</a:t>
            </a:r>
          </a:p>
        </p:txBody>
      </p:sp>
      <p:sp>
        <p:nvSpPr>
          <p:cNvPr id="92" name="TextBox 91">
            <a:extLst>
              <a:ext uri="{FF2B5EF4-FFF2-40B4-BE49-F238E27FC236}">
                <a16:creationId xmlns:a16="http://schemas.microsoft.com/office/drawing/2014/main" id="{31FF369E-F0C9-AC44-9E87-B94C5057962C}"/>
              </a:ext>
            </a:extLst>
          </p:cNvPr>
          <p:cNvSpPr txBox="1"/>
          <p:nvPr/>
        </p:nvSpPr>
        <p:spPr>
          <a:xfrm>
            <a:off x="5979884" y="1254371"/>
            <a:ext cx="399044" cy="215388"/>
          </a:xfrm>
          <a:prstGeom prst="rect">
            <a:avLst/>
          </a:prstGeom>
          <a:noFill/>
          <a:ln>
            <a:noFill/>
          </a:ln>
        </p:spPr>
        <p:txBody>
          <a:bodyPr wrap="none" lIns="0" tIns="0" rIns="0" bIns="0" rtlCol="0">
            <a:spAutoFit/>
          </a:bodyPr>
          <a:lstStyle/>
          <a:p>
            <a:pPr defTabSz="913965"/>
            <a:r>
              <a:rPr lang="en-US" sz="1400" i="1" kern="0" spc="-30" dirty="0">
                <a:solidFill>
                  <a:prstClr val="black"/>
                </a:solidFill>
                <a:latin typeface="Arial"/>
                <a:cs typeface="Arial"/>
              </a:rPr>
              <a:t>Jedis</a:t>
            </a:r>
          </a:p>
        </p:txBody>
      </p:sp>
      <p:sp>
        <p:nvSpPr>
          <p:cNvPr id="93" name="TextBox 92">
            <a:extLst>
              <a:ext uri="{FF2B5EF4-FFF2-40B4-BE49-F238E27FC236}">
                <a16:creationId xmlns:a16="http://schemas.microsoft.com/office/drawing/2014/main" id="{6317A6A6-BF4B-7C42-9D29-B8308EF81A4B}"/>
              </a:ext>
            </a:extLst>
          </p:cNvPr>
          <p:cNvSpPr txBox="1"/>
          <p:nvPr/>
        </p:nvSpPr>
        <p:spPr>
          <a:xfrm>
            <a:off x="10174154" y="6464506"/>
            <a:ext cx="691356" cy="215388"/>
          </a:xfrm>
          <a:prstGeom prst="rect">
            <a:avLst/>
          </a:prstGeom>
          <a:noFill/>
          <a:ln>
            <a:noFill/>
          </a:ln>
        </p:spPr>
        <p:txBody>
          <a:bodyPr wrap="none" lIns="0" tIns="0" rIns="0" bIns="0" rtlCol="0">
            <a:spAutoFit/>
          </a:bodyPr>
          <a:lstStyle/>
          <a:p>
            <a:pPr defTabSz="913965"/>
            <a:r>
              <a:rPr lang="en-US" sz="1400" i="1" kern="0" spc="-30" dirty="0">
                <a:solidFill>
                  <a:prstClr val="black"/>
                </a:solidFill>
                <a:latin typeface="Arial"/>
                <a:cs typeface="Arial"/>
              </a:rPr>
              <a:t>Twitter4J</a:t>
            </a:r>
          </a:p>
        </p:txBody>
      </p:sp>
      <p:sp>
        <p:nvSpPr>
          <p:cNvPr id="94" name="TextBox 93">
            <a:extLst>
              <a:ext uri="{FF2B5EF4-FFF2-40B4-BE49-F238E27FC236}">
                <a16:creationId xmlns:a16="http://schemas.microsoft.com/office/drawing/2014/main" id="{93182461-58C8-BB45-8E2E-218F038A2342}"/>
              </a:ext>
            </a:extLst>
          </p:cNvPr>
          <p:cNvSpPr txBox="1"/>
          <p:nvPr/>
        </p:nvSpPr>
        <p:spPr>
          <a:xfrm>
            <a:off x="2373993" y="5827569"/>
            <a:ext cx="439109" cy="215388"/>
          </a:xfrm>
          <a:prstGeom prst="rect">
            <a:avLst/>
          </a:prstGeom>
          <a:noFill/>
          <a:ln>
            <a:noFill/>
          </a:ln>
        </p:spPr>
        <p:txBody>
          <a:bodyPr wrap="none" lIns="0" tIns="0" rIns="0" bIns="0" rtlCol="0">
            <a:spAutoFit/>
          </a:bodyPr>
          <a:lstStyle/>
          <a:p>
            <a:pPr defTabSz="913965"/>
            <a:r>
              <a:rPr lang="en-US" sz="1400" i="1" kern="0" spc="-30" dirty="0">
                <a:solidFill>
                  <a:prstClr val="black"/>
                </a:solidFill>
                <a:latin typeface="Arial"/>
                <a:cs typeface="Arial"/>
              </a:rPr>
              <a:t>Kafka</a:t>
            </a:r>
          </a:p>
        </p:txBody>
      </p:sp>
      <p:sp>
        <p:nvSpPr>
          <p:cNvPr id="106" name="Rounded Rectangle 105">
            <a:extLst>
              <a:ext uri="{FF2B5EF4-FFF2-40B4-BE49-F238E27FC236}">
                <a16:creationId xmlns:a16="http://schemas.microsoft.com/office/drawing/2014/main" id="{442742A7-2F47-E841-904D-3656BC7B7989}"/>
              </a:ext>
            </a:extLst>
          </p:cNvPr>
          <p:cNvSpPr/>
          <p:nvPr/>
        </p:nvSpPr>
        <p:spPr>
          <a:xfrm>
            <a:off x="229909" y="888000"/>
            <a:ext cx="1142702" cy="685621"/>
          </a:xfrm>
          <a:prstGeom prst="roundRect">
            <a:avLst/>
          </a:prstGeom>
          <a:solidFill>
            <a:schemeClr val="tx1">
              <a:lumMod val="50000"/>
              <a:lumOff val="50000"/>
            </a:schemeClr>
          </a:solidFill>
          <a:ln w="12700">
            <a:solidFill>
              <a:schemeClr val="tx1"/>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r>
              <a:rPr lang="en-US" sz="1899" dirty="0">
                <a:solidFill>
                  <a:prstClr val="white"/>
                </a:solidFill>
                <a:latin typeface="Arial"/>
              </a:rPr>
              <a:t>loopctl</a:t>
            </a:r>
          </a:p>
        </p:txBody>
      </p:sp>
      <p:sp>
        <p:nvSpPr>
          <p:cNvPr id="121" name="Rounded Rectangle 120">
            <a:extLst>
              <a:ext uri="{FF2B5EF4-FFF2-40B4-BE49-F238E27FC236}">
                <a16:creationId xmlns:a16="http://schemas.microsoft.com/office/drawing/2014/main" id="{A801E2D3-A919-E34D-8405-34B3E3AE0B43}"/>
              </a:ext>
            </a:extLst>
          </p:cNvPr>
          <p:cNvSpPr/>
          <p:nvPr/>
        </p:nvSpPr>
        <p:spPr>
          <a:xfrm>
            <a:off x="2272522" y="937215"/>
            <a:ext cx="1142702" cy="587196"/>
          </a:xfrm>
          <a:prstGeom prst="roundRect">
            <a:avLst/>
          </a:prstGeom>
          <a:solidFill>
            <a:schemeClr val="accent1"/>
          </a:solidFill>
          <a:ln w="12700">
            <a:solidFill>
              <a:schemeClr val="tx1"/>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r>
              <a:rPr lang="en-US" sz="1899" dirty="0">
                <a:solidFill>
                  <a:prstClr val="white"/>
                </a:solidFill>
                <a:latin typeface="Arial"/>
              </a:rPr>
              <a:t>Looper</a:t>
            </a:r>
          </a:p>
        </p:txBody>
      </p:sp>
      <p:cxnSp>
        <p:nvCxnSpPr>
          <p:cNvPr id="122" name="Straight Connector 121">
            <a:extLst>
              <a:ext uri="{FF2B5EF4-FFF2-40B4-BE49-F238E27FC236}">
                <a16:creationId xmlns:a16="http://schemas.microsoft.com/office/drawing/2014/main" id="{98D97BF9-C35E-E946-A391-F3739F40AC99}"/>
              </a:ext>
            </a:extLst>
          </p:cNvPr>
          <p:cNvCxnSpPr>
            <a:cxnSpLocks/>
            <a:stCxn id="106" idx="3"/>
            <a:endCxn id="121" idx="1"/>
          </p:cNvCxnSpPr>
          <p:nvPr/>
        </p:nvCxnSpPr>
        <p:spPr>
          <a:xfrm>
            <a:off x="1372612" y="1230812"/>
            <a:ext cx="899911" cy="1"/>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412A4646-9E9A-7E49-97D6-A677D52B3A8F}"/>
              </a:ext>
            </a:extLst>
          </p:cNvPr>
          <p:cNvCxnSpPr>
            <a:cxnSpLocks/>
            <a:stCxn id="121" idx="2"/>
          </p:cNvCxnSpPr>
          <p:nvPr/>
        </p:nvCxnSpPr>
        <p:spPr>
          <a:xfrm>
            <a:off x="2843873" y="1524411"/>
            <a:ext cx="0" cy="228497"/>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BAF1A127-328C-AF45-A345-B926999C6103}"/>
              </a:ext>
            </a:extLst>
          </p:cNvPr>
          <p:cNvCxnSpPr>
            <a:cxnSpLocks/>
          </p:cNvCxnSpPr>
          <p:nvPr/>
        </p:nvCxnSpPr>
        <p:spPr>
          <a:xfrm>
            <a:off x="1957167" y="3477622"/>
            <a:ext cx="12787" cy="2888513"/>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95" name="TextBox 94">
            <a:extLst>
              <a:ext uri="{FF2B5EF4-FFF2-40B4-BE49-F238E27FC236}">
                <a16:creationId xmlns:a16="http://schemas.microsoft.com/office/drawing/2014/main" id="{1F3846B8-9F7C-B349-97A4-CB3799D8AA40}"/>
              </a:ext>
            </a:extLst>
          </p:cNvPr>
          <p:cNvSpPr txBox="1"/>
          <p:nvPr/>
        </p:nvSpPr>
        <p:spPr>
          <a:xfrm>
            <a:off x="2008050" y="6146139"/>
            <a:ext cx="305773" cy="184618"/>
          </a:xfrm>
          <a:prstGeom prst="rect">
            <a:avLst/>
          </a:prstGeom>
          <a:noFill/>
          <a:ln>
            <a:noFill/>
          </a:ln>
        </p:spPr>
        <p:txBody>
          <a:bodyPr wrap="none" lIns="0" tIns="0" rIns="0" bIns="0" rtlCol="0">
            <a:spAutoFit/>
          </a:bodyPr>
          <a:lstStyle/>
          <a:p>
            <a:pPr defTabSz="913965"/>
            <a:r>
              <a:rPr lang="en-US" sz="1200" i="1" kern="0" spc="-30" dirty="0">
                <a:solidFill>
                  <a:prstClr val="black"/>
                </a:solidFill>
                <a:latin typeface="Arial"/>
                <a:cs typeface="Arial"/>
              </a:rPr>
              <a:t>GET</a:t>
            </a:r>
          </a:p>
        </p:txBody>
      </p:sp>
      <p:sp>
        <p:nvSpPr>
          <p:cNvPr id="16" name="Rounded Rectangle 15">
            <a:extLst>
              <a:ext uri="{FF2B5EF4-FFF2-40B4-BE49-F238E27FC236}">
                <a16:creationId xmlns:a16="http://schemas.microsoft.com/office/drawing/2014/main" id="{5795AE4E-CE2B-6D4F-A105-5A725C137F3B}"/>
              </a:ext>
            </a:extLst>
          </p:cNvPr>
          <p:cNvSpPr/>
          <p:nvPr/>
        </p:nvSpPr>
        <p:spPr>
          <a:xfrm>
            <a:off x="6196149" y="4684367"/>
            <a:ext cx="1517877" cy="2109872"/>
          </a:xfrm>
          <a:prstGeom prst="roundRect">
            <a:avLst/>
          </a:prstGeom>
          <a:noFill/>
          <a:ln w="127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algn="ctr" defTabSz="913965"/>
            <a:r>
              <a:rPr lang="en-US" sz="1050" dirty="0">
                <a:solidFill>
                  <a:srgbClr val="FF0000"/>
                </a:solidFill>
                <a:latin typeface="Arial"/>
              </a:rPr>
              <a:t>Notification</a:t>
            </a:r>
            <a:r>
              <a:rPr lang="en-US" sz="1050" dirty="0">
                <a:solidFill>
                  <a:prstClr val="white"/>
                </a:solidFill>
                <a:latin typeface="Arial"/>
              </a:rPr>
              <a:t> </a:t>
            </a:r>
            <a:r>
              <a:rPr lang="en-US" sz="1050" dirty="0">
                <a:solidFill>
                  <a:srgbClr val="FF0000"/>
                </a:solidFill>
                <a:latin typeface="Arial"/>
              </a:rPr>
              <a:t>Service</a:t>
            </a:r>
          </a:p>
        </p:txBody>
      </p:sp>
      <p:sp>
        <p:nvSpPr>
          <p:cNvPr id="96" name="TextBox 95">
            <a:extLst>
              <a:ext uri="{FF2B5EF4-FFF2-40B4-BE49-F238E27FC236}">
                <a16:creationId xmlns:a16="http://schemas.microsoft.com/office/drawing/2014/main" id="{72922834-EFF1-3349-BC81-574F1F285EFE}"/>
              </a:ext>
            </a:extLst>
          </p:cNvPr>
          <p:cNvSpPr txBox="1"/>
          <p:nvPr/>
        </p:nvSpPr>
        <p:spPr>
          <a:xfrm>
            <a:off x="3911557" y="6405745"/>
            <a:ext cx="473405" cy="215388"/>
          </a:xfrm>
          <a:prstGeom prst="rect">
            <a:avLst/>
          </a:prstGeom>
          <a:noFill/>
          <a:ln>
            <a:noFill/>
          </a:ln>
        </p:spPr>
        <p:txBody>
          <a:bodyPr wrap="none" lIns="0" tIns="0" rIns="0" bIns="0" rtlCol="0">
            <a:spAutoFit/>
          </a:bodyPr>
          <a:lstStyle/>
          <a:p>
            <a:pPr defTabSz="913965"/>
            <a:r>
              <a:rPr lang="en-US" sz="1400" i="1" kern="0" spc="-30" dirty="0">
                <a:solidFill>
                  <a:prstClr val="black"/>
                </a:solidFill>
                <a:latin typeface="Arial"/>
                <a:cs typeface="Arial"/>
              </a:rPr>
              <a:t>POST</a:t>
            </a:r>
          </a:p>
        </p:txBody>
      </p:sp>
      <p:sp>
        <p:nvSpPr>
          <p:cNvPr id="12" name="TextBox 11">
            <a:extLst>
              <a:ext uri="{FF2B5EF4-FFF2-40B4-BE49-F238E27FC236}">
                <a16:creationId xmlns:a16="http://schemas.microsoft.com/office/drawing/2014/main" id="{776A5A3E-7DB3-074D-A9DC-70929F0FC51A}"/>
              </a:ext>
            </a:extLst>
          </p:cNvPr>
          <p:cNvSpPr txBox="1"/>
          <p:nvPr/>
        </p:nvSpPr>
        <p:spPr>
          <a:xfrm>
            <a:off x="61056" y="3982253"/>
            <a:ext cx="1650612" cy="2769861"/>
          </a:xfrm>
          <a:prstGeom prst="rect">
            <a:avLst/>
          </a:prstGeom>
          <a:noFill/>
          <a:ln w="12700">
            <a:solidFill>
              <a:schemeClr val="tx1"/>
            </a:solidFill>
          </a:ln>
        </p:spPr>
        <p:txBody>
          <a:bodyPr wrap="square" lIns="0" tIns="0" rIns="0" bIns="0" rtlCol="0">
            <a:spAutoFit/>
          </a:bodyPr>
          <a:lstStyle/>
          <a:p>
            <a:pPr algn="ctr" defTabSz="913965"/>
            <a:r>
              <a:rPr lang="en-US" sz="1999" b="1" i="1" kern="0" spc="-30" dirty="0">
                <a:solidFill>
                  <a:prstClr val="black"/>
                </a:solidFill>
                <a:latin typeface="Arial"/>
                <a:cs typeface="Arial"/>
              </a:rPr>
              <a:t>Legend:</a:t>
            </a:r>
          </a:p>
          <a:p>
            <a:pPr marL="342797" indent="-342797" defTabSz="913965">
              <a:buFont typeface="Wingdings" pitchFamily="2" charset="2"/>
              <a:buChar char="Ø"/>
            </a:pPr>
            <a:r>
              <a:rPr lang="en-US" sz="1600" b="1" kern="0" spc="-30" dirty="0">
                <a:solidFill>
                  <a:prstClr val="black"/>
                </a:solidFill>
                <a:latin typeface="Arial"/>
                <a:cs typeface="Arial"/>
              </a:rPr>
              <a:t>Blue</a:t>
            </a:r>
            <a:r>
              <a:rPr lang="en-US" sz="1600" kern="0" spc="-30" dirty="0">
                <a:solidFill>
                  <a:prstClr val="black"/>
                </a:solidFill>
                <a:latin typeface="Arial"/>
                <a:cs typeface="Arial"/>
              </a:rPr>
              <a:t>:</a:t>
            </a:r>
            <a:br>
              <a:rPr lang="en-US" sz="1600" kern="0" spc="-30" dirty="0">
                <a:solidFill>
                  <a:prstClr val="black"/>
                </a:solidFill>
                <a:latin typeface="Arial"/>
                <a:cs typeface="Arial"/>
              </a:rPr>
            </a:br>
            <a:r>
              <a:rPr lang="en-US" sz="1600" kern="0" spc="-30" dirty="0">
                <a:solidFill>
                  <a:prstClr val="black"/>
                </a:solidFill>
                <a:latin typeface="Arial"/>
                <a:cs typeface="Arial"/>
              </a:rPr>
              <a:t>  Open Liberty</a:t>
            </a:r>
          </a:p>
          <a:p>
            <a:pPr marL="342797" indent="-342797" defTabSz="913965">
              <a:buFont typeface="Wingdings" pitchFamily="2" charset="2"/>
              <a:buChar char="Ø"/>
            </a:pPr>
            <a:r>
              <a:rPr lang="en-US" sz="1600" b="1" kern="0" spc="-30" dirty="0">
                <a:solidFill>
                  <a:prstClr val="black"/>
                </a:solidFill>
                <a:latin typeface="Arial"/>
                <a:cs typeface="Arial"/>
              </a:rPr>
              <a:t>Red</a:t>
            </a:r>
            <a:r>
              <a:rPr lang="en-US" sz="1600" kern="0" spc="-30" dirty="0">
                <a:solidFill>
                  <a:prstClr val="black"/>
                </a:solidFill>
                <a:latin typeface="Arial"/>
                <a:cs typeface="Arial"/>
              </a:rPr>
              <a:t>:</a:t>
            </a:r>
            <a:br>
              <a:rPr lang="en-US" sz="1600" kern="0" spc="-30" dirty="0">
                <a:solidFill>
                  <a:prstClr val="black"/>
                </a:solidFill>
                <a:latin typeface="Arial"/>
                <a:cs typeface="Arial"/>
              </a:rPr>
            </a:br>
            <a:r>
              <a:rPr lang="en-US" sz="1600" kern="0" spc="-30" dirty="0">
                <a:solidFill>
                  <a:prstClr val="black"/>
                </a:solidFill>
                <a:latin typeface="Arial"/>
                <a:cs typeface="Arial"/>
              </a:rPr>
              <a:t>  Quarkus</a:t>
            </a:r>
          </a:p>
          <a:p>
            <a:pPr marL="342797" indent="-342797" defTabSz="913965">
              <a:buFont typeface="Wingdings" pitchFamily="2" charset="2"/>
              <a:buChar char="Ø"/>
            </a:pPr>
            <a:r>
              <a:rPr lang="en-US" sz="1600" b="1" kern="0" spc="-30" dirty="0">
                <a:solidFill>
                  <a:prstClr val="black"/>
                </a:solidFill>
                <a:cs typeface="Arial"/>
              </a:rPr>
              <a:t>Purple</a:t>
            </a:r>
            <a:r>
              <a:rPr lang="en-US" sz="1600" kern="0" spc="-30" dirty="0">
                <a:solidFill>
                  <a:prstClr val="black"/>
                </a:solidFill>
                <a:cs typeface="Arial"/>
              </a:rPr>
              <a:t>:</a:t>
            </a:r>
            <a:br>
              <a:rPr lang="en-US" sz="1600" kern="0" spc="-30" dirty="0">
                <a:solidFill>
                  <a:prstClr val="black"/>
                </a:solidFill>
                <a:cs typeface="Arial"/>
              </a:rPr>
            </a:br>
            <a:r>
              <a:rPr lang="en-US" sz="1600" kern="0" spc="-30" dirty="0">
                <a:solidFill>
                  <a:prstClr val="black"/>
                </a:solidFill>
                <a:cs typeface="Arial"/>
              </a:rPr>
              <a:t>  tWAS</a:t>
            </a:r>
          </a:p>
          <a:p>
            <a:pPr marL="342797" indent="-342797" defTabSz="913965">
              <a:buFont typeface="Wingdings" pitchFamily="2" charset="2"/>
              <a:buChar char="Ø"/>
            </a:pPr>
            <a:r>
              <a:rPr lang="en-US" sz="1600" b="1" kern="0" spc="-30" dirty="0">
                <a:solidFill>
                  <a:prstClr val="black"/>
                </a:solidFill>
                <a:latin typeface="Arial"/>
                <a:cs typeface="Arial"/>
              </a:rPr>
              <a:t>Yellow</a:t>
            </a:r>
            <a:r>
              <a:rPr lang="en-US" sz="1600" kern="0" spc="-30" dirty="0">
                <a:solidFill>
                  <a:prstClr val="black"/>
                </a:solidFill>
                <a:latin typeface="Arial"/>
                <a:cs typeface="Arial"/>
              </a:rPr>
              <a:t>:</a:t>
            </a:r>
            <a:br>
              <a:rPr lang="en-US" sz="1600" kern="0" spc="-30" dirty="0">
                <a:solidFill>
                  <a:prstClr val="black"/>
                </a:solidFill>
                <a:latin typeface="Arial"/>
                <a:cs typeface="Arial"/>
              </a:rPr>
            </a:br>
            <a:r>
              <a:rPr lang="en-US" sz="1600" kern="0" spc="-30" dirty="0">
                <a:solidFill>
                  <a:prstClr val="black"/>
                </a:solidFill>
                <a:latin typeface="Arial"/>
                <a:cs typeface="Arial"/>
              </a:rPr>
              <a:t>  Node.js</a:t>
            </a:r>
          </a:p>
          <a:p>
            <a:pPr marL="342797" indent="-342797" defTabSz="913965">
              <a:buFont typeface="Wingdings" pitchFamily="2" charset="2"/>
              <a:buChar char="Ø"/>
            </a:pPr>
            <a:r>
              <a:rPr lang="en-US" sz="1600" b="1" kern="0" spc="-30" dirty="0">
                <a:solidFill>
                  <a:prstClr val="black"/>
                </a:solidFill>
                <a:latin typeface="Arial"/>
                <a:cs typeface="Arial"/>
              </a:rPr>
              <a:t>Green</a:t>
            </a:r>
            <a:r>
              <a:rPr lang="en-US" sz="1600" kern="0" spc="-30" dirty="0">
                <a:solidFill>
                  <a:prstClr val="black"/>
                </a:solidFill>
                <a:latin typeface="Arial"/>
                <a:cs typeface="Arial"/>
              </a:rPr>
              <a:t>:</a:t>
            </a:r>
            <a:br>
              <a:rPr lang="en-US" sz="1600" kern="0" spc="-30" dirty="0">
                <a:solidFill>
                  <a:prstClr val="black"/>
                </a:solidFill>
                <a:latin typeface="Arial"/>
                <a:cs typeface="Arial"/>
              </a:rPr>
            </a:br>
            <a:r>
              <a:rPr lang="en-US" sz="1600" kern="0" spc="-30" dirty="0">
                <a:solidFill>
                  <a:prstClr val="black"/>
                </a:solidFill>
                <a:latin typeface="Arial"/>
                <a:cs typeface="Arial"/>
              </a:rPr>
              <a:t>  Dependency</a:t>
            </a:r>
          </a:p>
        </p:txBody>
      </p:sp>
      <p:sp>
        <p:nvSpPr>
          <p:cNvPr id="97" name="Rounded Rectangle 96">
            <a:extLst>
              <a:ext uri="{FF2B5EF4-FFF2-40B4-BE49-F238E27FC236}">
                <a16:creationId xmlns:a16="http://schemas.microsoft.com/office/drawing/2014/main" id="{17E8847F-07EA-5D49-B20B-D1A4C643FE61}"/>
              </a:ext>
            </a:extLst>
          </p:cNvPr>
          <p:cNvSpPr/>
          <p:nvPr/>
        </p:nvSpPr>
        <p:spPr>
          <a:xfrm>
            <a:off x="2245184" y="2914239"/>
            <a:ext cx="1200938" cy="685621"/>
          </a:xfrm>
          <a:prstGeom prst="roundRect">
            <a:avLst/>
          </a:prstGeom>
          <a:solidFill>
            <a:schemeClr val="accent1"/>
          </a:solid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r>
              <a:rPr lang="en-US" sz="1899" dirty="0">
                <a:solidFill>
                  <a:prstClr val="white"/>
                </a:solidFill>
                <a:latin typeface="Arial"/>
              </a:rPr>
              <a:t>Broker</a:t>
            </a:r>
          </a:p>
        </p:txBody>
      </p:sp>
      <p:sp>
        <p:nvSpPr>
          <p:cNvPr id="142" name="Rounded Rectangle 141">
            <a:extLst>
              <a:ext uri="{FF2B5EF4-FFF2-40B4-BE49-F238E27FC236}">
                <a16:creationId xmlns:a16="http://schemas.microsoft.com/office/drawing/2014/main" id="{6C649C92-31C1-5047-A205-2BE1E0E0E3B0}"/>
              </a:ext>
            </a:extLst>
          </p:cNvPr>
          <p:cNvSpPr/>
          <p:nvPr/>
        </p:nvSpPr>
        <p:spPr>
          <a:xfrm>
            <a:off x="4397875" y="1877083"/>
            <a:ext cx="1142702" cy="685621"/>
          </a:xfrm>
          <a:prstGeom prst="roundRect">
            <a:avLst/>
          </a:prstGeom>
          <a:solidFill>
            <a:schemeClr val="accent1"/>
          </a:solid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r>
              <a:rPr lang="en-US" sz="1899" dirty="0">
                <a:solidFill>
                  <a:prstClr val="white"/>
                </a:solidFill>
                <a:latin typeface="Arial"/>
              </a:rPr>
              <a:t>Portfolio</a:t>
            </a:r>
          </a:p>
        </p:txBody>
      </p:sp>
      <p:cxnSp>
        <p:nvCxnSpPr>
          <p:cNvPr id="161" name="Straight Connector 160">
            <a:extLst>
              <a:ext uri="{FF2B5EF4-FFF2-40B4-BE49-F238E27FC236}">
                <a16:creationId xmlns:a16="http://schemas.microsoft.com/office/drawing/2014/main" id="{13AC1BE4-2459-9944-9EE2-536B751ACD98}"/>
              </a:ext>
            </a:extLst>
          </p:cNvPr>
          <p:cNvCxnSpPr>
            <a:cxnSpLocks/>
          </p:cNvCxnSpPr>
          <p:nvPr/>
        </p:nvCxnSpPr>
        <p:spPr>
          <a:xfrm flipH="1">
            <a:off x="1943552" y="1735446"/>
            <a:ext cx="930352" cy="0"/>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AC98386A-8211-274F-8ED7-95BE1633B1DF}"/>
              </a:ext>
            </a:extLst>
          </p:cNvPr>
          <p:cNvCxnSpPr>
            <a:cxnSpLocks/>
          </p:cNvCxnSpPr>
          <p:nvPr/>
        </p:nvCxnSpPr>
        <p:spPr>
          <a:xfrm>
            <a:off x="1943552" y="1763012"/>
            <a:ext cx="0" cy="1362896"/>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84A90C44-69E1-A74F-9EDD-2D7F0EB6E0BC}"/>
              </a:ext>
            </a:extLst>
          </p:cNvPr>
          <p:cNvCxnSpPr>
            <a:cxnSpLocks/>
          </p:cNvCxnSpPr>
          <p:nvPr/>
        </p:nvCxnSpPr>
        <p:spPr>
          <a:xfrm flipV="1">
            <a:off x="1951469" y="3119021"/>
            <a:ext cx="284852" cy="6886"/>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5D7EE6C4-D39A-3C42-899E-5822BACE67BE}"/>
              </a:ext>
            </a:extLst>
          </p:cNvPr>
          <p:cNvCxnSpPr>
            <a:cxnSpLocks/>
            <a:stCxn id="97" idx="3"/>
            <a:endCxn id="142" idx="1"/>
          </p:cNvCxnSpPr>
          <p:nvPr/>
        </p:nvCxnSpPr>
        <p:spPr>
          <a:xfrm flipV="1">
            <a:off x="3446121" y="2219894"/>
            <a:ext cx="951754" cy="1037156"/>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95" name="Straight Connector 194">
            <a:extLst>
              <a:ext uri="{FF2B5EF4-FFF2-40B4-BE49-F238E27FC236}">
                <a16:creationId xmlns:a16="http://schemas.microsoft.com/office/drawing/2014/main" id="{DC36B9F1-48FA-5940-B5F7-A10B173B7C50}"/>
              </a:ext>
            </a:extLst>
          </p:cNvPr>
          <p:cNvCxnSpPr>
            <a:cxnSpLocks/>
            <a:stCxn id="97" idx="3"/>
            <a:endCxn id="5" idx="1"/>
          </p:cNvCxnSpPr>
          <p:nvPr/>
        </p:nvCxnSpPr>
        <p:spPr>
          <a:xfrm flipV="1">
            <a:off x="3446122" y="3256871"/>
            <a:ext cx="984399" cy="179"/>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98" name="TextBox 197">
            <a:extLst>
              <a:ext uri="{FF2B5EF4-FFF2-40B4-BE49-F238E27FC236}">
                <a16:creationId xmlns:a16="http://schemas.microsoft.com/office/drawing/2014/main" id="{14A3D391-DA4F-F941-A2F9-40014DB6E3CA}"/>
              </a:ext>
            </a:extLst>
          </p:cNvPr>
          <p:cNvSpPr txBox="1"/>
          <p:nvPr/>
        </p:nvSpPr>
        <p:spPr>
          <a:xfrm>
            <a:off x="2894889" y="2711472"/>
            <a:ext cx="910269" cy="184618"/>
          </a:xfrm>
          <a:prstGeom prst="rect">
            <a:avLst/>
          </a:prstGeom>
          <a:noFill/>
          <a:ln>
            <a:noFill/>
          </a:ln>
        </p:spPr>
        <p:txBody>
          <a:bodyPr wrap="none" lIns="0" tIns="0" rIns="0" bIns="0" rtlCol="0">
            <a:spAutoFit/>
          </a:bodyPr>
          <a:lstStyle/>
          <a:p>
            <a:pPr algn="r" defTabSz="913965"/>
            <a:r>
              <a:rPr lang="en-US" sz="1200" i="1" kern="0" spc="-30" dirty="0">
                <a:solidFill>
                  <a:prstClr val="black"/>
                </a:solidFill>
                <a:latin typeface="Arial"/>
                <a:cs typeface="Arial"/>
              </a:rPr>
              <a:t>PUT/DELETE</a:t>
            </a:r>
          </a:p>
        </p:txBody>
      </p:sp>
      <p:sp>
        <p:nvSpPr>
          <p:cNvPr id="210" name="Rounded Rectangle 209">
            <a:extLst>
              <a:ext uri="{FF2B5EF4-FFF2-40B4-BE49-F238E27FC236}">
                <a16:creationId xmlns:a16="http://schemas.microsoft.com/office/drawing/2014/main" id="{ADC9FC54-978B-8248-94CA-89F32849C317}"/>
              </a:ext>
            </a:extLst>
          </p:cNvPr>
          <p:cNvSpPr/>
          <p:nvPr/>
        </p:nvSpPr>
        <p:spPr>
          <a:xfrm>
            <a:off x="8836295" y="2595550"/>
            <a:ext cx="1260737" cy="685621"/>
          </a:xfrm>
          <a:prstGeom prst="roundRect">
            <a:avLst/>
          </a:prstGeom>
          <a:solidFill>
            <a:srgbClr val="00B050"/>
          </a:solidFill>
          <a:ln w="12700">
            <a:solidFill>
              <a:schemeClr val="tx1"/>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r>
              <a:rPr lang="en-US" sz="1899" dirty="0">
                <a:solidFill>
                  <a:prstClr val="white"/>
                </a:solidFill>
                <a:latin typeface="Arial"/>
              </a:rPr>
              <a:t>Cloudant</a:t>
            </a:r>
          </a:p>
        </p:txBody>
      </p:sp>
      <p:cxnSp>
        <p:nvCxnSpPr>
          <p:cNvPr id="218" name="Straight Connector 217">
            <a:extLst>
              <a:ext uri="{FF2B5EF4-FFF2-40B4-BE49-F238E27FC236}">
                <a16:creationId xmlns:a16="http://schemas.microsoft.com/office/drawing/2014/main" id="{3AC8B399-9EBA-424C-A070-EC1287D029D7}"/>
              </a:ext>
            </a:extLst>
          </p:cNvPr>
          <p:cNvCxnSpPr>
            <a:cxnSpLocks/>
            <a:endCxn id="56" idx="1"/>
          </p:cNvCxnSpPr>
          <p:nvPr/>
        </p:nvCxnSpPr>
        <p:spPr>
          <a:xfrm>
            <a:off x="5539967" y="4087222"/>
            <a:ext cx="3262206" cy="779397"/>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5A4E3BDF-98CB-5841-B9FF-7D1DCC6598F0}"/>
              </a:ext>
            </a:extLst>
          </p:cNvPr>
          <p:cNvCxnSpPr>
            <a:cxnSpLocks/>
          </p:cNvCxnSpPr>
          <p:nvPr/>
        </p:nvCxnSpPr>
        <p:spPr>
          <a:xfrm flipH="1">
            <a:off x="1951469" y="3451328"/>
            <a:ext cx="303517" cy="0"/>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F3B9FF64-D00D-9443-8B40-3DCD7300C55A}"/>
              </a:ext>
            </a:extLst>
          </p:cNvPr>
          <p:cNvCxnSpPr>
            <a:cxnSpLocks/>
            <a:endCxn id="71" idx="1"/>
          </p:cNvCxnSpPr>
          <p:nvPr/>
        </p:nvCxnSpPr>
        <p:spPr>
          <a:xfrm>
            <a:off x="1968260" y="6366133"/>
            <a:ext cx="335159" cy="0"/>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98" name="TextBox 97">
            <a:extLst>
              <a:ext uri="{FF2B5EF4-FFF2-40B4-BE49-F238E27FC236}">
                <a16:creationId xmlns:a16="http://schemas.microsoft.com/office/drawing/2014/main" id="{366498C6-8CAE-7E4E-87D6-2E20F240AC69}"/>
              </a:ext>
            </a:extLst>
          </p:cNvPr>
          <p:cNvSpPr txBox="1"/>
          <p:nvPr/>
        </p:nvSpPr>
        <p:spPr>
          <a:xfrm>
            <a:off x="10519832" y="62541"/>
            <a:ext cx="1600929" cy="1230785"/>
          </a:xfrm>
          <a:prstGeom prst="rect">
            <a:avLst/>
          </a:prstGeom>
          <a:noFill/>
          <a:ln w="12700">
            <a:solidFill>
              <a:schemeClr val="tx1"/>
            </a:solidFill>
          </a:ln>
        </p:spPr>
        <p:txBody>
          <a:bodyPr wrap="square" lIns="0" tIns="0" rIns="0" bIns="0" rtlCol="0">
            <a:spAutoFit/>
          </a:bodyPr>
          <a:lstStyle/>
          <a:p>
            <a:pPr defTabSz="913965"/>
            <a:r>
              <a:rPr lang="en-US" sz="1600" b="1" kern="0" spc="-30" dirty="0">
                <a:solidFill>
                  <a:prstClr val="black"/>
                </a:solidFill>
                <a:latin typeface="Arial"/>
                <a:cs typeface="Arial"/>
              </a:rPr>
              <a:t> Solid Border:</a:t>
            </a:r>
          </a:p>
          <a:p>
            <a:pPr defTabSz="913965"/>
            <a:r>
              <a:rPr lang="en-US" sz="1600" i="1" kern="0" spc="-30" dirty="0">
                <a:solidFill>
                  <a:prstClr val="black"/>
                </a:solidFill>
                <a:latin typeface="Arial"/>
                <a:cs typeface="Arial"/>
              </a:rPr>
              <a:t> Required</a:t>
            </a:r>
          </a:p>
          <a:p>
            <a:pPr defTabSz="913965"/>
            <a:endParaRPr lang="en-US" sz="1600" i="1" kern="0" spc="-30" dirty="0">
              <a:solidFill>
                <a:prstClr val="black"/>
              </a:solidFill>
              <a:latin typeface="Arial"/>
              <a:cs typeface="Arial"/>
            </a:endParaRPr>
          </a:p>
          <a:p>
            <a:pPr defTabSz="913965"/>
            <a:r>
              <a:rPr lang="en-US" sz="1600" b="1" kern="0" spc="-30" dirty="0">
                <a:solidFill>
                  <a:prstClr val="black"/>
                </a:solidFill>
                <a:latin typeface="Arial"/>
                <a:cs typeface="Arial"/>
              </a:rPr>
              <a:t> Dashed Border:</a:t>
            </a:r>
          </a:p>
          <a:p>
            <a:pPr defTabSz="913965"/>
            <a:r>
              <a:rPr lang="en-US" sz="1600" i="1" kern="0" spc="-30" dirty="0">
                <a:solidFill>
                  <a:prstClr val="black"/>
                </a:solidFill>
                <a:latin typeface="Arial"/>
                <a:cs typeface="Arial"/>
              </a:rPr>
              <a:t> Optional</a:t>
            </a:r>
            <a:endParaRPr lang="en-US" sz="1200" kern="0" spc="-30" dirty="0">
              <a:solidFill>
                <a:prstClr val="black"/>
              </a:solidFill>
              <a:latin typeface="Arial"/>
              <a:cs typeface="Arial"/>
            </a:endParaRPr>
          </a:p>
        </p:txBody>
      </p:sp>
      <p:sp>
        <p:nvSpPr>
          <p:cNvPr id="101" name="TextBox 100">
            <a:extLst>
              <a:ext uri="{FF2B5EF4-FFF2-40B4-BE49-F238E27FC236}">
                <a16:creationId xmlns:a16="http://schemas.microsoft.com/office/drawing/2014/main" id="{E878EED7-0A14-B44F-A56B-8D6804003624}"/>
              </a:ext>
            </a:extLst>
          </p:cNvPr>
          <p:cNvSpPr txBox="1"/>
          <p:nvPr/>
        </p:nvSpPr>
        <p:spPr>
          <a:xfrm>
            <a:off x="8506551" y="987820"/>
            <a:ext cx="357056" cy="215388"/>
          </a:xfrm>
          <a:prstGeom prst="rect">
            <a:avLst/>
          </a:prstGeom>
          <a:noFill/>
          <a:ln>
            <a:noFill/>
          </a:ln>
        </p:spPr>
        <p:txBody>
          <a:bodyPr wrap="none" lIns="0" tIns="0" rIns="0" bIns="0" rtlCol="0">
            <a:spAutoFit/>
          </a:bodyPr>
          <a:lstStyle/>
          <a:p>
            <a:pPr defTabSz="913965"/>
            <a:r>
              <a:rPr lang="en-US" sz="1400" i="1" kern="0" spc="-30" dirty="0">
                <a:solidFill>
                  <a:prstClr val="black"/>
                </a:solidFill>
                <a:latin typeface="Arial"/>
                <a:cs typeface="Arial"/>
              </a:rPr>
              <a:t>GET</a:t>
            </a:r>
          </a:p>
        </p:txBody>
      </p:sp>
      <p:sp>
        <p:nvSpPr>
          <p:cNvPr id="125" name="TextBox 124">
            <a:extLst>
              <a:ext uri="{FF2B5EF4-FFF2-40B4-BE49-F238E27FC236}">
                <a16:creationId xmlns:a16="http://schemas.microsoft.com/office/drawing/2014/main" id="{C0E7BB4B-E33A-8045-AAF0-A63A37C9B0A1}"/>
              </a:ext>
            </a:extLst>
          </p:cNvPr>
          <p:cNvSpPr txBox="1"/>
          <p:nvPr/>
        </p:nvSpPr>
        <p:spPr>
          <a:xfrm>
            <a:off x="8291937" y="4534732"/>
            <a:ext cx="473405" cy="215388"/>
          </a:xfrm>
          <a:prstGeom prst="rect">
            <a:avLst/>
          </a:prstGeom>
          <a:noFill/>
          <a:ln>
            <a:noFill/>
          </a:ln>
        </p:spPr>
        <p:txBody>
          <a:bodyPr wrap="none" lIns="0" tIns="0" rIns="0" bIns="0" rtlCol="0">
            <a:spAutoFit/>
          </a:bodyPr>
          <a:lstStyle/>
          <a:p>
            <a:pPr defTabSz="913965"/>
            <a:r>
              <a:rPr lang="en-US" sz="1400" i="1" kern="0" spc="-30" dirty="0">
                <a:solidFill>
                  <a:prstClr val="black"/>
                </a:solidFill>
                <a:latin typeface="Arial"/>
                <a:cs typeface="Arial"/>
              </a:rPr>
              <a:t>POST</a:t>
            </a:r>
          </a:p>
        </p:txBody>
      </p:sp>
      <p:cxnSp>
        <p:nvCxnSpPr>
          <p:cNvPr id="127" name="Straight Connector 126">
            <a:extLst>
              <a:ext uri="{FF2B5EF4-FFF2-40B4-BE49-F238E27FC236}">
                <a16:creationId xmlns:a16="http://schemas.microsoft.com/office/drawing/2014/main" id="{A7B93057-2238-4442-9057-E9A7C13BB7CC}"/>
              </a:ext>
            </a:extLst>
          </p:cNvPr>
          <p:cNvCxnSpPr>
            <a:cxnSpLocks/>
            <a:stCxn id="5" idx="3"/>
            <a:endCxn id="210" idx="1"/>
          </p:cNvCxnSpPr>
          <p:nvPr/>
        </p:nvCxnSpPr>
        <p:spPr>
          <a:xfrm flipV="1">
            <a:off x="5573223" y="2938361"/>
            <a:ext cx="3263072" cy="318510"/>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43" name="TextBox 142">
            <a:extLst>
              <a:ext uri="{FF2B5EF4-FFF2-40B4-BE49-F238E27FC236}">
                <a16:creationId xmlns:a16="http://schemas.microsoft.com/office/drawing/2014/main" id="{1D329B9B-DF35-2840-9B21-C13DA18A2B3E}"/>
              </a:ext>
            </a:extLst>
          </p:cNvPr>
          <p:cNvSpPr txBox="1"/>
          <p:nvPr/>
        </p:nvSpPr>
        <p:spPr>
          <a:xfrm>
            <a:off x="5014751" y="1559513"/>
            <a:ext cx="357056" cy="215388"/>
          </a:xfrm>
          <a:prstGeom prst="rect">
            <a:avLst/>
          </a:prstGeom>
          <a:noFill/>
          <a:ln>
            <a:noFill/>
          </a:ln>
        </p:spPr>
        <p:txBody>
          <a:bodyPr wrap="none" lIns="0" tIns="0" rIns="0" bIns="0" rtlCol="0">
            <a:spAutoFit/>
          </a:bodyPr>
          <a:lstStyle/>
          <a:p>
            <a:pPr defTabSz="913965"/>
            <a:r>
              <a:rPr lang="en-US" sz="1400" i="1" kern="0" spc="-30" dirty="0">
                <a:solidFill>
                  <a:prstClr val="black"/>
                </a:solidFill>
                <a:latin typeface="Arial"/>
                <a:cs typeface="Arial"/>
              </a:rPr>
              <a:t>GET</a:t>
            </a:r>
          </a:p>
        </p:txBody>
      </p:sp>
    </p:spTree>
    <p:extLst>
      <p:ext uri="{BB962C8B-B14F-4D97-AF65-F5344CB8AC3E}">
        <p14:creationId xmlns:p14="http://schemas.microsoft.com/office/powerpoint/2010/main" val="40854369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Rectangle 134">
            <a:extLst>
              <a:ext uri="{FF2B5EF4-FFF2-40B4-BE49-F238E27FC236}">
                <a16:creationId xmlns:a16="http://schemas.microsoft.com/office/drawing/2014/main" id="{01E5366F-30F0-614C-9585-49406B101510}"/>
              </a:ext>
            </a:extLst>
          </p:cNvPr>
          <p:cNvSpPr/>
          <p:nvPr/>
        </p:nvSpPr>
        <p:spPr>
          <a:xfrm>
            <a:off x="6210530" y="555401"/>
            <a:ext cx="4166180" cy="5888509"/>
          </a:xfrm>
          <a:prstGeom prst="rect">
            <a:avLst/>
          </a:prstGeom>
          <a:solidFill>
            <a:srgbClr val="F99E91"/>
          </a:solidFill>
          <a:ln>
            <a:no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algn="ctr" defTabSz="913965">
              <a:defRPr/>
            </a:pPr>
            <a:r>
              <a:rPr lang="en-US" sz="1899" dirty="0">
                <a:solidFill>
                  <a:prstClr val="black"/>
                </a:solidFill>
                <a:latin typeface="Arial"/>
              </a:rPr>
              <a:t>AWS Services</a:t>
            </a:r>
          </a:p>
        </p:txBody>
      </p:sp>
      <p:sp>
        <p:nvSpPr>
          <p:cNvPr id="4" name="Rectangle 3"/>
          <p:cNvSpPr/>
          <p:nvPr/>
        </p:nvSpPr>
        <p:spPr>
          <a:xfrm>
            <a:off x="1949291" y="540830"/>
            <a:ext cx="4009766" cy="6255104"/>
          </a:xfrm>
          <a:prstGeom prst="rect">
            <a:avLst/>
          </a:prstGeom>
          <a:solidFill>
            <a:schemeClr val="accent4">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defTabSz="913965">
              <a:defRPr/>
            </a:pPr>
            <a:r>
              <a:rPr lang="en-US" sz="1899" dirty="0">
                <a:solidFill>
                  <a:prstClr val="black"/>
                </a:solidFill>
                <a:latin typeface="IBM Plex Sans" panose="020B0503050203000203" pitchFamily="34" charset="0"/>
              </a:rPr>
              <a:t>EKS (using ECR)</a:t>
            </a:r>
          </a:p>
        </p:txBody>
      </p:sp>
      <p:sp>
        <p:nvSpPr>
          <p:cNvPr id="2" name="Title 1"/>
          <p:cNvSpPr>
            <a:spLocks noGrp="1"/>
          </p:cNvSpPr>
          <p:nvPr>
            <p:ph type="title"/>
          </p:nvPr>
        </p:nvSpPr>
        <p:spPr>
          <a:xfrm>
            <a:off x="170720" y="93990"/>
            <a:ext cx="9174597" cy="430775"/>
          </a:xfrm>
        </p:spPr>
        <p:txBody>
          <a:bodyPr/>
          <a:lstStyle/>
          <a:p>
            <a:r>
              <a:rPr lang="en-US" sz="2799" dirty="0">
                <a:latin typeface="IBM Plex Sans" panose="020B0503050203000203" pitchFamily="34" charset="0"/>
              </a:rPr>
              <a:t>Stock Trader using hyperscaler services – AWS</a:t>
            </a:r>
          </a:p>
        </p:txBody>
      </p:sp>
      <p:sp>
        <p:nvSpPr>
          <p:cNvPr id="5" name="Rounded Rectangle 4"/>
          <p:cNvSpPr/>
          <p:nvPr/>
        </p:nvSpPr>
        <p:spPr>
          <a:xfrm>
            <a:off x="4387135" y="4633200"/>
            <a:ext cx="1142702" cy="685621"/>
          </a:xfrm>
          <a:prstGeom prst="roundRect">
            <a:avLst/>
          </a:prstGeom>
          <a:solidFill>
            <a:schemeClr val="accent1"/>
          </a:solidFill>
          <a:ln w="12700">
            <a:solidFill>
              <a:schemeClr val="tx1"/>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defRPr/>
            </a:pPr>
            <a:r>
              <a:rPr lang="en-US" sz="1799" dirty="0">
                <a:solidFill>
                  <a:prstClr val="white"/>
                </a:solidFill>
                <a:latin typeface="IBM Plex Sans" panose="020B0503050203000203" pitchFamily="34" charset="0"/>
              </a:rPr>
              <a:t>Account</a:t>
            </a:r>
          </a:p>
        </p:txBody>
      </p:sp>
      <p:sp>
        <p:nvSpPr>
          <p:cNvPr id="6" name="Rounded Rectangle 5"/>
          <p:cNvSpPr/>
          <p:nvPr/>
        </p:nvSpPr>
        <p:spPr>
          <a:xfrm>
            <a:off x="4361001" y="1857003"/>
            <a:ext cx="1142702" cy="685621"/>
          </a:xfrm>
          <a:prstGeom prst="roundRect">
            <a:avLst/>
          </a:prstGeom>
          <a:solidFill>
            <a:srgbClr val="FF0000"/>
          </a:solid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defRPr/>
            </a:pPr>
            <a:r>
              <a:rPr lang="en-US" sz="1799" dirty="0">
                <a:solidFill>
                  <a:prstClr val="white"/>
                </a:solidFill>
                <a:latin typeface="IBM Plex Sans" panose="020B0503050203000203" pitchFamily="34" charset="0"/>
              </a:rPr>
              <a:t>Stock Quote</a:t>
            </a:r>
          </a:p>
        </p:txBody>
      </p:sp>
      <p:sp>
        <p:nvSpPr>
          <p:cNvPr id="8" name="Rounded Rectangle 7"/>
          <p:cNvSpPr/>
          <p:nvPr/>
        </p:nvSpPr>
        <p:spPr>
          <a:xfrm>
            <a:off x="10934992" y="4129098"/>
            <a:ext cx="1005578" cy="685621"/>
          </a:xfrm>
          <a:prstGeom prst="roundRect">
            <a:avLst/>
          </a:prstGeom>
          <a:solidFill>
            <a:srgbClr val="FFA500"/>
          </a:solid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defRPr/>
            </a:pPr>
            <a:r>
              <a:rPr lang="en-US" sz="1799" dirty="0">
                <a:solidFill>
                  <a:prstClr val="white"/>
                </a:solidFill>
                <a:latin typeface="IBM Plex Sans" panose="020B0503050203000203" pitchFamily="34" charset="0"/>
              </a:rPr>
              <a:t>IEX</a:t>
            </a:r>
          </a:p>
        </p:txBody>
      </p:sp>
      <p:sp>
        <p:nvSpPr>
          <p:cNvPr id="9" name="Rounded Rectangle 8"/>
          <p:cNvSpPr/>
          <p:nvPr/>
        </p:nvSpPr>
        <p:spPr>
          <a:xfrm>
            <a:off x="10905558" y="5049364"/>
            <a:ext cx="1005578" cy="685621"/>
          </a:xfrm>
          <a:prstGeom prst="roundRect">
            <a:avLst/>
          </a:prstGeom>
          <a:solidFill>
            <a:srgbClr val="FFA500"/>
          </a:solidFill>
          <a:ln w="12700">
            <a:solidFill>
              <a:schemeClr val="tx1"/>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defRPr/>
            </a:pPr>
            <a:r>
              <a:rPr lang="en-US" sz="1799" dirty="0">
                <a:solidFill>
                  <a:prstClr val="white"/>
                </a:solidFill>
                <a:latin typeface="IBM Plex Sans" panose="020B0503050203000203" pitchFamily="34" charset="0"/>
              </a:rPr>
              <a:t>Slack</a:t>
            </a:r>
            <a:endParaRPr lang="en-US" sz="1899" dirty="0">
              <a:solidFill>
                <a:prstClr val="white"/>
              </a:solidFill>
              <a:latin typeface="IBM Plex Sans" panose="020B0503050203000203" pitchFamily="34" charset="0"/>
            </a:endParaRPr>
          </a:p>
        </p:txBody>
      </p:sp>
      <p:cxnSp>
        <p:nvCxnSpPr>
          <p:cNvPr id="11" name="Straight Connector 10"/>
          <p:cNvCxnSpPr>
            <a:cxnSpLocks/>
            <a:stCxn id="121" idx="0"/>
            <a:endCxn id="97" idx="2"/>
          </p:cNvCxnSpPr>
          <p:nvPr/>
        </p:nvCxnSpPr>
        <p:spPr>
          <a:xfrm flipV="1">
            <a:off x="2825361" y="3598021"/>
            <a:ext cx="0" cy="316805"/>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a:cxnSpLocks/>
            <a:stCxn id="142" idx="0"/>
            <a:endCxn id="6" idx="2"/>
          </p:cNvCxnSpPr>
          <p:nvPr/>
        </p:nvCxnSpPr>
        <p:spPr>
          <a:xfrm flipV="1">
            <a:off x="4928211" y="2542624"/>
            <a:ext cx="4141" cy="303029"/>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7" name="Rounded Rectangle 26"/>
          <p:cNvSpPr/>
          <p:nvPr/>
        </p:nvSpPr>
        <p:spPr>
          <a:xfrm>
            <a:off x="234031" y="1555617"/>
            <a:ext cx="1142702" cy="685621"/>
          </a:xfrm>
          <a:prstGeom prst="roundRect">
            <a:avLst/>
          </a:prstGeom>
          <a:solidFill>
            <a:schemeClr val="tx1">
              <a:lumMod val="50000"/>
              <a:lumOff val="50000"/>
            </a:schemeClr>
          </a:solidFill>
          <a:ln w="1270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defRPr/>
            </a:pPr>
            <a:r>
              <a:rPr lang="en-US" sz="1799" dirty="0">
                <a:solidFill>
                  <a:prstClr val="white"/>
                </a:solidFill>
                <a:latin typeface="Arial"/>
              </a:rPr>
              <a:t>Browser</a:t>
            </a:r>
            <a:endParaRPr lang="en-US" sz="1899" dirty="0">
              <a:solidFill>
                <a:prstClr val="white"/>
              </a:solidFill>
              <a:latin typeface="Arial"/>
            </a:endParaRPr>
          </a:p>
        </p:txBody>
      </p:sp>
      <p:sp>
        <p:nvSpPr>
          <p:cNvPr id="31" name="TextBox 30"/>
          <p:cNvSpPr txBox="1"/>
          <p:nvPr/>
        </p:nvSpPr>
        <p:spPr>
          <a:xfrm>
            <a:off x="2043854" y="2552404"/>
            <a:ext cx="730804" cy="369332"/>
          </a:xfrm>
          <a:prstGeom prst="rect">
            <a:avLst/>
          </a:prstGeom>
          <a:noFill/>
          <a:ln>
            <a:noFill/>
          </a:ln>
        </p:spPr>
        <p:txBody>
          <a:bodyPr wrap="square" lIns="0" tIns="0" rIns="0" bIns="0" rtlCol="0">
            <a:spAutoFit/>
          </a:bodyPr>
          <a:lstStyle/>
          <a:p>
            <a:pPr algn="r" defTabSz="913965">
              <a:defRPr/>
            </a:pPr>
            <a:r>
              <a:rPr lang="en-US" sz="1200" i="1" kern="0" spc="-30" dirty="0">
                <a:solidFill>
                  <a:prstClr val="black"/>
                </a:solidFill>
                <a:latin typeface="Arial"/>
                <a:cs typeface="Arial"/>
              </a:rPr>
              <a:t>POST GET</a:t>
            </a:r>
          </a:p>
        </p:txBody>
      </p:sp>
      <p:sp>
        <p:nvSpPr>
          <p:cNvPr id="29" name="Rounded Rectangle 28"/>
          <p:cNvSpPr/>
          <p:nvPr/>
        </p:nvSpPr>
        <p:spPr>
          <a:xfrm>
            <a:off x="8763486" y="5305167"/>
            <a:ext cx="1225510" cy="685621"/>
          </a:xfrm>
          <a:prstGeom prst="roundRect">
            <a:avLst/>
          </a:prstGeom>
          <a:solidFill>
            <a:srgbClr val="F8EE00"/>
          </a:solidFill>
          <a:ln w="1270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defRPr/>
            </a:pPr>
            <a:r>
              <a:rPr lang="en-US" sz="1799" dirty="0">
                <a:solidFill>
                  <a:prstClr val="white"/>
                </a:solidFill>
                <a:latin typeface="Arial"/>
              </a:rPr>
              <a:t>Lambda</a:t>
            </a:r>
            <a:endParaRPr lang="en-US" sz="1300" dirty="0">
              <a:solidFill>
                <a:prstClr val="white"/>
              </a:solidFill>
              <a:latin typeface="Arial"/>
            </a:endParaRPr>
          </a:p>
        </p:txBody>
      </p:sp>
      <p:cxnSp>
        <p:nvCxnSpPr>
          <p:cNvPr id="37" name="Straight Connector 36"/>
          <p:cNvCxnSpPr>
            <a:cxnSpLocks/>
            <a:endCxn id="8" idx="1"/>
          </p:cNvCxnSpPr>
          <p:nvPr/>
        </p:nvCxnSpPr>
        <p:spPr>
          <a:xfrm flipV="1">
            <a:off x="10038083" y="4471909"/>
            <a:ext cx="896909" cy="1151837"/>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a:cxnSpLocks/>
            <a:stCxn id="29" idx="3"/>
            <a:endCxn id="9" idx="1"/>
          </p:cNvCxnSpPr>
          <p:nvPr/>
        </p:nvCxnSpPr>
        <p:spPr>
          <a:xfrm flipV="1">
            <a:off x="9988996" y="5392175"/>
            <a:ext cx="916562" cy="255803"/>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6489583" y="2426365"/>
            <a:ext cx="561226" cy="215388"/>
          </a:xfrm>
          <a:prstGeom prst="rect">
            <a:avLst/>
          </a:prstGeom>
          <a:noFill/>
          <a:ln>
            <a:noFill/>
          </a:ln>
        </p:spPr>
        <p:txBody>
          <a:bodyPr wrap="none" lIns="0" tIns="0" rIns="0" bIns="0" rtlCol="0">
            <a:spAutoFit/>
          </a:bodyPr>
          <a:lstStyle/>
          <a:p>
            <a:pPr defTabSz="913965">
              <a:defRPr/>
            </a:pPr>
            <a:r>
              <a:rPr lang="en-US" sz="1400" i="1" kern="0" spc="-30" dirty="0">
                <a:solidFill>
                  <a:prstClr val="black"/>
                </a:solidFill>
                <a:latin typeface="IBM Plex Sans" panose="020B0503050203000203" pitchFamily="34" charset="0"/>
                <a:cs typeface="Arial"/>
              </a:rPr>
              <a:t>Publish</a:t>
            </a:r>
          </a:p>
        </p:txBody>
      </p:sp>
      <p:sp>
        <p:nvSpPr>
          <p:cNvPr id="30" name="Rounded Rectangle 29"/>
          <p:cNvSpPr/>
          <p:nvPr/>
        </p:nvSpPr>
        <p:spPr>
          <a:xfrm>
            <a:off x="7078474" y="1371520"/>
            <a:ext cx="1188410" cy="685621"/>
          </a:xfrm>
          <a:prstGeom prst="roundRect">
            <a:avLst/>
          </a:prstGeom>
          <a:solidFill>
            <a:srgbClr val="00B050"/>
          </a:solid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defRPr/>
            </a:pPr>
            <a:r>
              <a:rPr lang="en-US" sz="1799" dirty="0">
                <a:solidFill>
                  <a:prstClr val="white"/>
                </a:solidFill>
                <a:latin typeface="Arial"/>
              </a:rPr>
              <a:t>RDS (Aurora)</a:t>
            </a:r>
          </a:p>
        </p:txBody>
      </p:sp>
      <p:cxnSp>
        <p:nvCxnSpPr>
          <p:cNvPr id="32" name="Straight Connector 31"/>
          <p:cNvCxnSpPr>
            <a:cxnSpLocks/>
            <a:stCxn id="142" idx="3"/>
            <a:endCxn id="30" idx="1"/>
          </p:cNvCxnSpPr>
          <p:nvPr/>
        </p:nvCxnSpPr>
        <p:spPr>
          <a:xfrm flipV="1">
            <a:off x="5499562" y="1714331"/>
            <a:ext cx="1578912" cy="1474133"/>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3" name="Rounded Rectangle 32"/>
          <p:cNvSpPr/>
          <p:nvPr/>
        </p:nvSpPr>
        <p:spPr>
          <a:xfrm>
            <a:off x="7078474" y="4235887"/>
            <a:ext cx="1188410" cy="685621"/>
          </a:xfrm>
          <a:prstGeom prst="roundRect">
            <a:avLst/>
          </a:prstGeom>
          <a:solidFill>
            <a:srgbClr val="00B050"/>
          </a:solidFill>
          <a:ln w="12700">
            <a:solidFill>
              <a:schemeClr val="tx1"/>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defRPr/>
            </a:pPr>
            <a:r>
              <a:rPr lang="en-US" sz="1799" dirty="0">
                <a:solidFill>
                  <a:prstClr val="white"/>
                </a:solidFill>
                <a:latin typeface="Arial"/>
              </a:rPr>
              <a:t>Amazon</a:t>
            </a:r>
          </a:p>
          <a:p>
            <a:pPr algn="ctr" defTabSz="913965">
              <a:defRPr/>
            </a:pPr>
            <a:r>
              <a:rPr lang="en-US" sz="1799" dirty="0">
                <a:solidFill>
                  <a:prstClr val="white"/>
                </a:solidFill>
                <a:latin typeface="Arial"/>
              </a:rPr>
              <a:t>MQ</a:t>
            </a:r>
          </a:p>
        </p:txBody>
      </p:sp>
      <p:cxnSp>
        <p:nvCxnSpPr>
          <p:cNvPr id="34" name="Straight Connector 33"/>
          <p:cNvCxnSpPr>
            <a:cxnSpLocks/>
          </p:cNvCxnSpPr>
          <p:nvPr/>
        </p:nvCxnSpPr>
        <p:spPr>
          <a:xfrm flipV="1">
            <a:off x="5507038" y="4739779"/>
            <a:ext cx="1580478" cy="49534"/>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6467961" y="4367545"/>
            <a:ext cx="701416" cy="215444"/>
          </a:xfrm>
          <a:prstGeom prst="rect">
            <a:avLst/>
          </a:prstGeom>
          <a:noFill/>
          <a:ln>
            <a:noFill/>
          </a:ln>
        </p:spPr>
        <p:txBody>
          <a:bodyPr wrap="square" lIns="0" tIns="0" rIns="0" bIns="0" rtlCol="0">
            <a:spAutoFit/>
          </a:bodyPr>
          <a:lstStyle/>
          <a:p>
            <a:pPr algn="ctr" defTabSz="913965">
              <a:defRPr/>
            </a:pPr>
            <a:r>
              <a:rPr lang="en-US" sz="1400" i="1" kern="0" spc="-30" dirty="0">
                <a:solidFill>
                  <a:prstClr val="black"/>
                </a:solidFill>
                <a:latin typeface="IBM Plex Sans" panose="020B0503050203000203" pitchFamily="34" charset="0"/>
                <a:cs typeface="Arial"/>
              </a:rPr>
              <a:t>JMS</a:t>
            </a:r>
          </a:p>
        </p:txBody>
      </p:sp>
      <p:sp>
        <p:nvSpPr>
          <p:cNvPr id="42" name="TextBox 41"/>
          <p:cNvSpPr txBox="1"/>
          <p:nvPr/>
        </p:nvSpPr>
        <p:spPr>
          <a:xfrm>
            <a:off x="5978285" y="1433625"/>
            <a:ext cx="968603" cy="369236"/>
          </a:xfrm>
          <a:prstGeom prst="rect">
            <a:avLst/>
          </a:prstGeom>
          <a:noFill/>
          <a:ln>
            <a:noFill/>
          </a:ln>
        </p:spPr>
        <p:txBody>
          <a:bodyPr wrap="none" lIns="0" tIns="0" rIns="0" bIns="0" rtlCol="0">
            <a:spAutoFit/>
          </a:bodyPr>
          <a:lstStyle/>
          <a:p>
            <a:pPr algn="r" defTabSz="913965">
              <a:defRPr/>
            </a:pPr>
            <a:r>
              <a:rPr lang="en-US" sz="1200" i="1" kern="0" spc="-30" dirty="0">
                <a:solidFill>
                  <a:prstClr val="black"/>
                </a:solidFill>
                <a:latin typeface="IBM Plex Sans" panose="020B0503050203000203" pitchFamily="34" charset="0"/>
                <a:cs typeface="Arial"/>
              </a:rPr>
              <a:t>Insert, Select,</a:t>
            </a:r>
          </a:p>
          <a:p>
            <a:pPr algn="r" defTabSz="913965">
              <a:defRPr/>
            </a:pPr>
            <a:r>
              <a:rPr lang="en-US" sz="1200" i="1" kern="0" spc="-30" dirty="0">
                <a:solidFill>
                  <a:prstClr val="black"/>
                </a:solidFill>
                <a:latin typeface="IBM Plex Sans" panose="020B0503050203000203" pitchFamily="34" charset="0"/>
                <a:cs typeface="Arial"/>
              </a:rPr>
              <a:t>Update, Delete</a:t>
            </a:r>
          </a:p>
        </p:txBody>
      </p:sp>
      <p:sp>
        <p:nvSpPr>
          <p:cNvPr id="47" name="TextBox 46"/>
          <p:cNvSpPr txBox="1"/>
          <p:nvPr/>
        </p:nvSpPr>
        <p:spPr>
          <a:xfrm>
            <a:off x="8642135" y="2259399"/>
            <a:ext cx="305773" cy="369236"/>
          </a:xfrm>
          <a:prstGeom prst="rect">
            <a:avLst/>
          </a:prstGeom>
          <a:noFill/>
          <a:ln>
            <a:noFill/>
          </a:ln>
        </p:spPr>
        <p:txBody>
          <a:bodyPr wrap="none" lIns="0" tIns="0" rIns="0" bIns="0" rtlCol="0">
            <a:spAutoFit/>
          </a:bodyPr>
          <a:lstStyle/>
          <a:p>
            <a:pPr algn="r" defTabSz="913965">
              <a:defRPr/>
            </a:pPr>
            <a:r>
              <a:rPr lang="en-US" sz="1200" i="1" kern="0" spc="-30" dirty="0">
                <a:solidFill>
                  <a:prstClr val="black"/>
                </a:solidFill>
                <a:latin typeface="Arial"/>
                <a:cs typeface="Arial"/>
              </a:rPr>
              <a:t>GET</a:t>
            </a:r>
          </a:p>
          <a:p>
            <a:pPr algn="r" defTabSz="913965">
              <a:defRPr/>
            </a:pPr>
            <a:r>
              <a:rPr lang="en-US" sz="1200" i="1" kern="0" spc="-30" dirty="0">
                <a:solidFill>
                  <a:prstClr val="black"/>
                </a:solidFill>
                <a:latin typeface="Arial"/>
                <a:cs typeface="Arial"/>
              </a:rPr>
              <a:t>SET</a:t>
            </a:r>
          </a:p>
        </p:txBody>
      </p:sp>
      <p:cxnSp>
        <p:nvCxnSpPr>
          <p:cNvPr id="59" name="Straight Connector 58"/>
          <p:cNvCxnSpPr>
            <a:cxnSpLocks/>
            <a:stCxn id="23" idx="3"/>
          </p:cNvCxnSpPr>
          <p:nvPr/>
        </p:nvCxnSpPr>
        <p:spPr>
          <a:xfrm>
            <a:off x="5492186" y="1376485"/>
            <a:ext cx="1609394" cy="46727"/>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a:cxnSpLocks/>
            <a:stCxn id="60" idx="3"/>
          </p:cNvCxnSpPr>
          <p:nvPr/>
        </p:nvCxnSpPr>
        <p:spPr>
          <a:xfrm>
            <a:off x="5568627" y="6055528"/>
            <a:ext cx="1597078" cy="94698"/>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4" name="Rounded Rectangle 73"/>
          <p:cNvSpPr/>
          <p:nvPr/>
        </p:nvSpPr>
        <p:spPr>
          <a:xfrm>
            <a:off x="2272620" y="5398309"/>
            <a:ext cx="1254307" cy="685621"/>
          </a:xfrm>
          <a:prstGeom prst="roundRect">
            <a:avLst/>
          </a:prstGeom>
          <a:solidFill>
            <a:schemeClr val="accent1"/>
          </a:solidFill>
          <a:ln w="12700">
            <a:solidFill>
              <a:schemeClr val="tx1"/>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defRPr/>
            </a:pPr>
            <a:r>
              <a:rPr lang="en-US" sz="1600" dirty="0">
                <a:solidFill>
                  <a:prstClr val="white"/>
                </a:solidFill>
                <a:latin typeface="Arial"/>
              </a:rPr>
              <a:t>Messaging</a:t>
            </a:r>
            <a:endParaRPr lang="en-US" sz="1500" dirty="0">
              <a:solidFill>
                <a:prstClr val="white"/>
              </a:solidFill>
              <a:latin typeface="Arial"/>
            </a:endParaRPr>
          </a:p>
        </p:txBody>
      </p:sp>
      <p:sp>
        <p:nvSpPr>
          <p:cNvPr id="50" name="Rounded Rectangle 49">
            <a:extLst>
              <a:ext uri="{FF2B5EF4-FFF2-40B4-BE49-F238E27FC236}">
                <a16:creationId xmlns:a16="http://schemas.microsoft.com/office/drawing/2014/main" id="{4FC357A0-B537-3846-9CB5-66D95B8D76A8}"/>
              </a:ext>
            </a:extLst>
          </p:cNvPr>
          <p:cNvSpPr/>
          <p:nvPr/>
        </p:nvSpPr>
        <p:spPr>
          <a:xfrm>
            <a:off x="2254010" y="1541806"/>
            <a:ext cx="1142702" cy="685621"/>
          </a:xfrm>
          <a:prstGeom prst="roundRect">
            <a:avLst/>
          </a:prstGeom>
          <a:solidFill>
            <a:srgbClr val="00B0F0"/>
          </a:solidFill>
          <a:ln w="1270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defRPr/>
            </a:pPr>
            <a:r>
              <a:rPr lang="en-US" sz="1799" dirty="0">
                <a:solidFill>
                  <a:prstClr val="white"/>
                </a:solidFill>
                <a:latin typeface="IBM Plex Sans" panose="020B0503050203000203" pitchFamily="34" charset="0"/>
              </a:rPr>
              <a:t>Trader</a:t>
            </a:r>
          </a:p>
        </p:txBody>
      </p:sp>
      <p:cxnSp>
        <p:nvCxnSpPr>
          <p:cNvPr id="51" name="Straight Connector 50">
            <a:extLst>
              <a:ext uri="{FF2B5EF4-FFF2-40B4-BE49-F238E27FC236}">
                <a16:creationId xmlns:a16="http://schemas.microsoft.com/office/drawing/2014/main" id="{46DB6833-EB7B-634E-8F79-7E9380D0A847}"/>
              </a:ext>
            </a:extLst>
          </p:cNvPr>
          <p:cNvCxnSpPr>
            <a:cxnSpLocks/>
            <a:stCxn id="50" idx="2"/>
            <a:endCxn id="97" idx="0"/>
          </p:cNvCxnSpPr>
          <p:nvPr/>
        </p:nvCxnSpPr>
        <p:spPr>
          <a:xfrm>
            <a:off x="2825361" y="2227427"/>
            <a:ext cx="0" cy="684973"/>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FA720D8A-AE86-BE49-9ED3-8FA31BB6976C}"/>
              </a:ext>
            </a:extLst>
          </p:cNvPr>
          <p:cNvCxnSpPr>
            <a:cxnSpLocks/>
            <a:stCxn id="27" idx="3"/>
            <a:endCxn id="50" idx="1"/>
          </p:cNvCxnSpPr>
          <p:nvPr/>
        </p:nvCxnSpPr>
        <p:spPr>
          <a:xfrm flipV="1">
            <a:off x="1376734" y="1884617"/>
            <a:ext cx="877276" cy="13811"/>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0" name="Rounded Rectangle 59">
            <a:extLst>
              <a:ext uri="{FF2B5EF4-FFF2-40B4-BE49-F238E27FC236}">
                <a16:creationId xmlns:a16="http://schemas.microsoft.com/office/drawing/2014/main" id="{15C62E23-9FA9-0344-B0B7-574AB1982F03}"/>
              </a:ext>
            </a:extLst>
          </p:cNvPr>
          <p:cNvSpPr/>
          <p:nvPr/>
        </p:nvSpPr>
        <p:spPr>
          <a:xfrm>
            <a:off x="4373846" y="5735571"/>
            <a:ext cx="1194781" cy="639913"/>
          </a:xfrm>
          <a:prstGeom prst="roundRect">
            <a:avLst/>
          </a:prstGeom>
          <a:solidFill>
            <a:srgbClr val="00B0F0"/>
          </a:solidFill>
          <a:ln w="12700">
            <a:solidFill>
              <a:schemeClr val="tx1"/>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defRPr/>
            </a:pPr>
            <a:r>
              <a:rPr lang="en-US" sz="1500" dirty="0">
                <a:solidFill>
                  <a:prstClr val="white"/>
                </a:solidFill>
                <a:latin typeface="Arial"/>
              </a:rPr>
              <a:t>Notification</a:t>
            </a:r>
          </a:p>
        </p:txBody>
      </p:sp>
      <p:sp>
        <p:nvSpPr>
          <p:cNvPr id="61" name="TextBox 60">
            <a:extLst>
              <a:ext uri="{FF2B5EF4-FFF2-40B4-BE49-F238E27FC236}">
                <a16:creationId xmlns:a16="http://schemas.microsoft.com/office/drawing/2014/main" id="{CD8ACFFE-F6D1-E442-BE1E-639AA558E35A}"/>
              </a:ext>
            </a:extLst>
          </p:cNvPr>
          <p:cNvSpPr txBox="1"/>
          <p:nvPr/>
        </p:nvSpPr>
        <p:spPr>
          <a:xfrm>
            <a:off x="2866154" y="5188552"/>
            <a:ext cx="854819" cy="215388"/>
          </a:xfrm>
          <a:prstGeom prst="rect">
            <a:avLst/>
          </a:prstGeom>
          <a:noFill/>
          <a:ln>
            <a:noFill/>
          </a:ln>
        </p:spPr>
        <p:txBody>
          <a:bodyPr wrap="none" lIns="0" tIns="0" rIns="0" bIns="0" rtlCol="0">
            <a:spAutoFit/>
          </a:bodyPr>
          <a:lstStyle/>
          <a:p>
            <a:pPr defTabSz="913965">
              <a:defRPr/>
            </a:pPr>
            <a:r>
              <a:rPr lang="en-US" sz="1400" i="1" kern="0" spc="-30" dirty="0">
                <a:solidFill>
                  <a:prstClr val="black"/>
                </a:solidFill>
                <a:latin typeface="IBM Plex Sans" panose="020B0503050203000203" pitchFamily="34" charset="0"/>
                <a:cs typeface="Arial"/>
              </a:rPr>
              <a:t>onMessage</a:t>
            </a:r>
          </a:p>
        </p:txBody>
      </p:sp>
      <p:sp>
        <p:nvSpPr>
          <p:cNvPr id="65" name="TextBox 64">
            <a:extLst>
              <a:ext uri="{FF2B5EF4-FFF2-40B4-BE49-F238E27FC236}">
                <a16:creationId xmlns:a16="http://schemas.microsoft.com/office/drawing/2014/main" id="{D06C92DC-44E4-9E48-9D9B-A0C376868592}"/>
              </a:ext>
            </a:extLst>
          </p:cNvPr>
          <p:cNvSpPr txBox="1"/>
          <p:nvPr/>
        </p:nvSpPr>
        <p:spPr>
          <a:xfrm>
            <a:off x="6724922" y="1954050"/>
            <a:ext cx="410903" cy="215388"/>
          </a:xfrm>
          <a:prstGeom prst="rect">
            <a:avLst/>
          </a:prstGeom>
          <a:noFill/>
          <a:ln>
            <a:noFill/>
          </a:ln>
        </p:spPr>
        <p:txBody>
          <a:bodyPr wrap="none" lIns="0" tIns="0" rIns="0" bIns="0" rtlCol="0">
            <a:spAutoFit/>
          </a:bodyPr>
          <a:lstStyle/>
          <a:p>
            <a:pPr defTabSz="913965">
              <a:defRPr/>
            </a:pPr>
            <a:r>
              <a:rPr lang="en-US" sz="1400" i="1" kern="0" spc="-30" dirty="0">
                <a:solidFill>
                  <a:prstClr val="black"/>
                </a:solidFill>
                <a:latin typeface="IBM Plex Sans" panose="020B0503050203000203" pitchFamily="34" charset="0"/>
                <a:cs typeface="Arial"/>
              </a:rPr>
              <a:t>JDBC</a:t>
            </a:r>
          </a:p>
        </p:txBody>
      </p:sp>
      <p:sp>
        <p:nvSpPr>
          <p:cNvPr id="67" name="Rounded Rectangle 66">
            <a:extLst>
              <a:ext uri="{FF2B5EF4-FFF2-40B4-BE49-F238E27FC236}">
                <a16:creationId xmlns:a16="http://schemas.microsoft.com/office/drawing/2014/main" id="{501F8815-6DE0-EC4F-A9D3-4FF22B0DD633}"/>
              </a:ext>
            </a:extLst>
          </p:cNvPr>
          <p:cNvSpPr/>
          <p:nvPr/>
        </p:nvSpPr>
        <p:spPr>
          <a:xfrm>
            <a:off x="10905558" y="6063578"/>
            <a:ext cx="1005578" cy="685621"/>
          </a:xfrm>
          <a:prstGeom prst="roundRect">
            <a:avLst/>
          </a:prstGeom>
          <a:solidFill>
            <a:srgbClr val="FFA500"/>
          </a:solidFill>
          <a:ln w="12700">
            <a:solidFill>
              <a:schemeClr val="tx1"/>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defRPr/>
            </a:pPr>
            <a:r>
              <a:rPr lang="en-US" sz="1799" dirty="0">
                <a:solidFill>
                  <a:prstClr val="white"/>
                </a:solidFill>
                <a:latin typeface="IBM Plex Sans" panose="020B0503050203000203" pitchFamily="34" charset="0"/>
              </a:rPr>
              <a:t>Twitter</a:t>
            </a:r>
            <a:endParaRPr lang="en-US" sz="1899" dirty="0">
              <a:solidFill>
                <a:prstClr val="white"/>
              </a:solidFill>
              <a:latin typeface="IBM Plex Sans" panose="020B0503050203000203" pitchFamily="34" charset="0"/>
            </a:endParaRPr>
          </a:p>
        </p:txBody>
      </p:sp>
      <p:cxnSp>
        <p:nvCxnSpPr>
          <p:cNvPr id="68" name="Straight Connector 67">
            <a:extLst>
              <a:ext uri="{FF2B5EF4-FFF2-40B4-BE49-F238E27FC236}">
                <a16:creationId xmlns:a16="http://schemas.microsoft.com/office/drawing/2014/main" id="{027E334C-F5C4-CA41-AA29-8C5070EB55B4}"/>
              </a:ext>
            </a:extLst>
          </p:cNvPr>
          <p:cNvCxnSpPr>
            <a:cxnSpLocks/>
          </p:cNvCxnSpPr>
          <p:nvPr/>
        </p:nvCxnSpPr>
        <p:spPr>
          <a:xfrm>
            <a:off x="6210530" y="6562930"/>
            <a:ext cx="4695027" cy="0"/>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A45ACD54-B04B-B049-934D-790A98750F7D}"/>
              </a:ext>
            </a:extLst>
          </p:cNvPr>
          <p:cNvSpPr txBox="1"/>
          <p:nvPr/>
        </p:nvSpPr>
        <p:spPr>
          <a:xfrm>
            <a:off x="4103801" y="4951074"/>
            <a:ext cx="264106" cy="184618"/>
          </a:xfrm>
          <a:prstGeom prst="rect">
            <a:avLst/>
          </a:prstGeom>
          <a:noFill/>
          <a:ln>
            <a:noFill/>
          </a:ln>
        </p:spPr>
        <p:txBody>
          <a:bodyPr wrap="none" lIns="0" tIns="0" rIns="0" bIns="0" rtlCol="0">
            <a:spAutoFit/>
          </a:bodyPr>
          <a:lstStyle/>
          <a:p>
            <a:pPr defTabSz="913965">
              <a:defRPr/>
            </a:pPr>
            <a:r>
              <a:rPr lang="en-US" sz="1200" i="1" kern="0" spc="-30" dirty="0">
                <a:solidFill>
                  <a:prstClr val="black"/>
                </a:solidFill>
                <a:latin typeface="IBM Plex Sans" panose="020B0503050203000203" pitchFamily="34" charset="0"/>
                <a:cs typeface="Arial"/>
              </a:rPr>
              <a:t>PUT</a:t>
            </a:r>
          </a:p>
        </p:txBody>
      </p:sp>
      <p:cxnSp>
        <p:nvCxnSpPr>
          <p:cNvPr id="81" name="Straight Connector 80">
            <a:extLst>
              <a:ext uri="{FF2B5EF4-FFF2-40B4-BE49-F238E27FC236}">
                <a16:creationId xmlns:a16="http://schemas.microsoft.com/office/drawing/2014/main" id="{DBA844AA-1D28-FE4F-8C83-CE8EAEF89BB5}"/>
              </a:ext>
            </a:extLst>
          </p:cNvPr>
          <p:cNvCxnSpPr>
            <a:cxnSpLocks/>
            <a:stCxn id="74" idx="3"/>
            <a:endCxn id="16" idx="1"/>
          </p:cNvCxnSpPr>
          <p:nvPr/>
        </p:nvCxnSpPr>
        <p:spPr>
          <a:xfrm>
            <a:off x="3526927" y="5741120"/>
            <a:ext cx="681353" cy="364150"/>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1199C97A-C6D6-B34F-9DBA-486F3D79CFFC}"/>
              </a:ext>
            </a:extLst>
          </p:cNvPr>
          <p:cNvSpPr txBox="1"/>
          <p:nvPr/>
        </p:nvSpPr>
        <p:spPr>
          <a:xfrm>
            <a:off x="2323107" y="5188552"/>
            <a:ext cx="358660" cy="215388"/>
          </a:xfrm>
          <a:prstGeom prst="rect">
            <a:avLst/>
          </a:prstGeom>
          <a:noFill/>
          <a:ln>
            <a:noFill/>
          </a:ln>
        </p:spPr>
        <p:txBody>
          <a:bodyPr wrap="none" lIns="0" tIns="0" rIns="0" bIns="0" rtlCol="0">
            <a:spAutoFit/>
          </a:bodyPr>
          <a:lstStyle/>
          <a:p>
            <a:pPr defTabSz="913965">
              <a:defRPr/>
            </a:pPr>
            <a:r>
              <a:rPr lang="en-US" sz="1400" i="1" kern="0" spc="-30" dirty="0">
                <a:solidFill>
                  <a:prstClr val="black"/>
                </a:solidFill>
                <a:latin typeface="IBM Plex Sans" panose="020B0503050203000203" pitchFamily="34" charset="0"/>
                <a:cs typeface="Arial"/>
              </a:rPr>
              <a:t>MDB</a:t>
            </a:r>
          </a:p>
        </p:txBody>
      </p:sp>
      <p:sp>
        <p:nvSpPr>
          <p:cNvPr id="85" name="TextBox 84">
            <a:extLst>
              <a:ext uri="{FF2B5EF4-FFF2-40B4-BE49-F238E27FC236}">
                <a16:creationId xmlns:a16="http://schemas.microsoft.com/office/drawing/2014/main" id="{644BB809-9639-DA4F-85C0-09ECA15EF8B4}"/>
              </a:ext>
            </a:extLst>
          </p:cNvPr>
          <p:cNvSpPr txBox="1"/>
          <p:nvPr/>
        </p:nvSpPr>
        <p:spPr>
          <a:xfrm>
            <a:off x="10528130" y="4208425"/>
            <a:ext cx="357056" cy="215388"/>
          </a:xfrm>
          <a:prstGeom prst="rect">
            <a:avLst/>
          </a:prstGeom>
          <a:noFill/>
          <a:ln>
            <a:noFill/>
          </a:ln>
        </p:spPr>
        <p:txBody>
          <a:bodyPr wrap="none" lIns="0" tIns="0" rIns="0" bIns="0" rtlCol="0">
            <a:spAutoFit/>
          </a:bodyPr>
          <a:lstStyle/>
          <a:p>
            <a:pPr defTabSz="913965">
              <a:defRPr/>
            </a:pPr>
            <a:r>
              <a:rPr lang="en-US" sz="1400" i="1" kern="0" spc="-30" dirty="0">
                <a:solidFill>
                  <a:prstClr val="black"/>
                </a:solidFill>
                <a:latin typeface="Arial"/>
                <a:cs typeface="Arial"/>
              </a:rPr>
              <a:t>GET</a:t>
            </a:r>
          </a:p>
        </p:txBody>
      </p:sp>
      <p:sp>
        <p:nvSpPr>
          <p:cNvPr id="86" name="TextBox 85">
            <a:extLst>
              <a:ext uri="{FF2B5EF4-FFF2-40B4-BE49-F238E27FC236}">
                <a16:creationId xmlns:a16="http://schemas.microsoft.com/office/drawing/2014/main" id="{BE3AF497-D683-3F48-B7DC-0C053B83D835}"/>
              </a:ext>
            </a:extLst>
          </p:cNvPr>
          <p:cNvSpPr txBox="1"/>
          <p:nvPr/>
        </p:nvSpPr>
        <p:spPr>
          <a:xfrm>
            <a:off x="10393093" y="5201671"/>
            <a:ext cx="473405" cy="215388"/>
          </a:xfrm>
          <a:prstGeom prst="rect">
            <a:avLst/>
          </a:prstGeom>
          <a:noFill/>
          <a:ln>
            <a:noFill/>
          </a:ln>
        </p:spPr>
        <p:txBody>
          <a:bodyPr wrap="none" lIns="0" tIns="0" rIns="0" bIns="0" rtlCol="0">
            <a:spAutoFit/>
          </a:bodyPr>
          <a:lstStyle/>
          <a:p>
            <a:pPr defTabSz="913965">
              <a:defRPr/>
            </a:pPr>
            <a:r>
              <a:rPr lang="en-US" sz="1400" i="1" kern="0" spc="-30" dirty="0">
                <a:solidFill>
                  <a:prstClr val="black"/>
                </a:solidFill>
                <a:latin typeface="Arial"/>
                <a:cs typeface="Arial"/>
              </a:rPr>
              <a:t>POST</a:t>
            </a:r>
          </a:p>
        </p:txBody>
      </p:sp>
      <p:sp>
        <p:nvSpPr>
          <p:cNvPr id="87" name="TextBox 86">
            <a:extLst>
              <a:ext uri="{FF2B5EF4-FFF2-40B4-BE49-F238E27FC236}">
                <a16:creationId xmlns:a16="http://schemas.microsoft.com/office/drawing/2014/main" id="{2580C5C6-EF99-D741-9952-4C416BCFBFA6}"/>
              </a:ext>
            </a:extLst>
          </p:cNvPr>
          <p:cNvSpPr txBox="1"/>
          <p:nvPr/>
        </p:nvSpPr>
        <p:spPr>
          <a:xfrm>
            <a:off x="10403485" y="6347100"/>
            <a:ext cx="415711" cy="215388"/>
          </a:xfrm>
          <a:prstGeom prst="rect">
            <a:avLst/>
          </a:prstGeom>
          <a:noFill/>
          <a:ln>
            <a:noFill/>
          </a:ln>
        </p:spPr>
        <p:txBody>
          <a:bodyPr wrap="none" lIns="0" tIns="0" rIns="0" bIns="0" rtlCol="0">
            <a:spAutoFit/>
          </a:bodyPr>
          <a:lstStyle/>
          <a:p>
            <a:pPr defTabSz="913965">
              <a:defRPr/>
            </a:pPr>
            <a:r>
              <a:rPr lang="en-US" sz="1400" i="1" kern="0" spc="-30" dirty="0">
                <a:solidFill>
                  <a:prstClr val="black"/>
                </a:solidFill>
                <a:latin typeface="IBM Plex Sans" panose="020B0503050203000203" pitchFamily="34" charset="0"/>
                <a:cs typeface="Arial"/>
              </a:rPr>
              <a:t>POST</a:t>
            </a:r>
          </a:p>
        </p:txBody>
      </p:sp>
      <p:sp>
        <p:nvSpPr>
          <p:cNvPr id="88" name="TextBox 87">
            <a:extLst>
              <a:ext uri="{FF2B5EF4-FFF2-40B4-BE49-F238E27FC236}">
                <a16:creationId xmlns:a16="http://schemas.microsoft.com/office/drawing/2014/main" id="{B48411D0-B9C4-4B4D-8DF4-C66BFF5A3365}"/>
              </a:ext>
            </a:extLst>
          </p:cNvPr>
          <p:cNvSpPr txBox="1"/>
          <p:nvPr/>
        </p:nvSpPr>
        <p:spPr>
          <a:xfrm>
            <a:off x="3599528" y="5782228"/>
            <a:ext cx="415711" cy="215388"/>
          </a:xfrm>
          <a:prstGeom prst="rect">
            <a:avLst/>
          </a:prstGeom>
          <a:noFill/>
          <a:ln>
            <a:noFill/>
          </a:ln>
        </p:spPr>
        <p:txBody>
          <a:bodyPr wrap="none" lIns="0" tIns="0" rIns="0" bIns="0" rtlCol="0">
            <a:spAutoFit/>
          </a:bodyPr>
          <a:lstStyle/>
          <a:p>
            <a:pPr defTabSz="913965">
              <a:defRPr/>
            </a:pPr>
            <a:r>
              <a:rPr lang="en-US" sz="1400" i="1" kern="0" spc="-30" dirty="0">
                <a:solidFill>
                  <a:prstClr val="black"/>
                </a:solidFill>
                <a:latin typeface="IBM Plex Sans" panose="020B0503050203000203" pitchFamily="34" charset="0"/>
                <a:cs typeface="Arial"/>
              </a:rPr>
              <a:t>POST</a:t>
            </a:r>
          </a:p>
        </p:txBody>
      </p:sp>
      <p:sp>
        <p:nvSpPr>
          <p:cNvPr id="64" name="TextBox 63">
            <a:extLst>
              <a:ext uri="{FF2B5EF4-FFF2-40B4-BE49-F238E27FC236}">
                <a16:creationId xmlns:a16="http://schemas.microsoft.com/office/drawing/2014/main" id="{7A524877-A211-AB45-A0B9-443A95C3A15C}"/>
              </a:ext>
            </a:extLst>
          </p:cNvPr>
          <p:cNvSpPr txBox="1"/>
          <p:nvPr/>
        </p:nvSpPr>
        <p:spPr>
          <a:xfrm rot="243355">
            <a:off x="5575850" y="5912931"/>
            <a:ext cx="1583035" cy="184618"/>
          </a:xfrm>
          <a:prstGeom prst="rect">
            <a:avLst/>
          </a:prstGeom>
          <a:noFill/>
          <a:ln>
            <a:noFill/>
          </a:ln>
        </p:spPr>
        <p:txBody>
          <a:bodyPr wrap="none" lIns="0" tIns="0" rIns="0" bIns="0" rtlCol="0">
            <a:spAutoFit/>
          </a:bodyPr>
          <a:lstStyle/>
          <a:p>
            <a:pPr defTabSz="913965">
              <a:defRPr/>
            </a:pPr>
            <a:r>
              <a:rPr lang="en-US" sz="1200" i="1" kern="0" spc="-30" dirty="0">
                <a:solidFill>
                  <a:prstClr val="black"/>
                </a:solidFill>
                <a:latin typeface="IBM Plex Sans" panose="020B0503050203000203" pitchFamily="34" charset="0"/>
                <a:cs typeface="Arial"/>
              </a:rPr>
              <a:t>postLoyaltyLevelToSlack</a:t>
            </a:r>
          </a:p>
        </p:txBody>
      </p:sp>
      <p:sp>
        <p:nvSpPr>
          <p:cNvPr id="56" name="Rounded Rectangle 55">
            <a:extLst>
              <a:ext uri="{FF2B5EF4-FFF2-40B4-BE49-F238E27FC236}">
                <a16:creationId xmlns:a16="http://schemas.microsoft.com/office/drawing/2014/main" id="{65265DEA-B38E-B945-805A-539C6E694BC3}"/>
              </a:ext>
            </a:extLst>
          </p:cNvPr>
          <p:cNvSpPr/>
          <p:nvPr/>
        </p:nvSpPr>
        <p:spPr>
          <a:xfrm>
            <a:off x="10788605" y="3011049"/>
            <a:ext cx="1188410" cy="927541"/>
          </a:xfrm>
          <a:prstGeom prst="roundRect">
            <a:avLst/>
          </a:prstGeom>
          <a:solidFill>
            <a:srgbClr val="FFA500"/>
          </a:solidFill>
          <a:ln w="12700">
            <a:solidFill>
              <a:schemeClr val="tx1"/>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defRPr/>
            </a:pPr>
            <a:r>
              <a:rPr lang="en-US" sz="1799" dirty="0">
                <a:solidFill>
                  <a:prstClr val="white"/>
                </a:solidFill>
                <a:latin typeface="IBM Plex Sans" panose="020B0503050203000203" pitchFamily="34" charset="0"/>
              </a:rPr>
              <a:t>Watson Tone Analyzer</a:t>
            </a:r>
          </a:p>
        </p:txBody>
      </p:sp>
      <p:sp>
        <p:nvSpPr>
          <p:cNvPr id="66" name="TextBox 65">
            <a:extLst>
              <a:ext uri="{FF2B5EF4-FFF2-40B4-BE49-F238E27FC236}">
                <a16:creationId xmlns:a16="http://schemas.microsoft.com/office/drawing/2014/main" id="{FB0C1DF8-1A77-BE42-8D9F-8D8B4CD9C41D}"/>
              </a:ext>
            </a:extLst>
          </p:cNvPr>
          <p:cNvSpPr txBox="1"/>
          <p:nvPr/>
        </p:nvSpPr>
        <p:spPr>
          <a:xfrm>
            <a:off x="8512556" y="4782873"/>
            <a:ext cx="353210" cy="215388"/>
          </a:xfrm>
          <a:prstGeom prst="rect">
            <a:avLst/>
          </a:prstGeom>
          <a:noFill/>
          <a:ln>
            <a:noFill/>
          </a:ln>
        </p:spPr>
        <p:txBody>
          <a:bodyPr wrap="none" lIns="0" tIns="0" rIns="0" bIns="0" rtlCol="0">
            <a:spAutoFit/>
          </a:bodyPr>
          <a:lstStyle/>
          <a:p>
            <a:pPr algn="r" defTabSz="913965">
              <a:defRPr/>
            </a:pPr>
            <a:r>
              <a:rPr lang="en-US" sz="1400" i="1" kern="0" spc="-30" dirty="0">
                <a:solidFill>
                  <a:prstClr val="black"/>
                </a:solidFill>
                <a:latin typeface="Arial"/>
                <a:cs typeface="Arial"/>
              </a:rPr>
              <a:t> </a:t>
            </a:r>
            <a:r>
              <a:rPr lang="en-US" sz="1400" i="1" kern="0" spc="-30" dirty="0">
                <a:solidFill>
                  <a:prstClr val="black"/>
                </a:solidFill>
                <a:latin typeface="IBM Plex Sans" panose="020B0503050203000203" pitchFamily="34" charset="0"/>
                <a:cs typeface="Arial"/>
              </a:rPr>
              <a:t>GET</a:t>
            </a:r>
          </a:p>
        </p:txBody>
      </p:sp>
      <p:sp>
        <p:nvSpPr>
          <p:cNvPr id="10" name="TextBox 9">
            <a:extLst>
              <a:ext uri="{FF2B5EF4-FFF2-40B4-BE49-F238E27FC236}">
                <a16:creationId xmlns:a16="http://schemas.microsoft.com/office/drawing/2014/main" id="{4C386602-77AC-1B4C-AC35-FC4A9F5EB5F9}"/>
              </a:ext>
            </a:extLst>
          </p:cNvPr>
          <p:cNvSpPr txBox="1"/>
          <p:nvPr/>
        </p:nvSpPr>
        <p:spPr>
          <a:xfrm>
            <a:off x="4283313" y="6378715"/>
            <a:ext cx="1368936" cy="369332"/>
          </a:xfrm>
          <a:prstGeom prst="rect">
            <a:avLst/>
          </a:prstGeom>
          <a:noFill/>
          <a:ln>
            <a:noFill/>
          </a:ln>
        </p:spPr>
        <p:txBody>
          <a:bodyPr wrap="square" lIns="0" tIns="0" rIns="0" bIns="0" rtlCol="0">
            <a:spAutoFit/>
          </a:bodyPr>
          <a:lstStyle/>
          <a:p>
            <a:pPr algn="ctr" defTabSz="913965">
              <a:defRPr/>
            </a:pPr>
            <a:r>
              <a:rPr lang="en-US" sz="1200" i="1" kern="0" spc="-30" dirty="0">
                <a:solidFill>
                  <a:srgbClr val="FF0000"/>
                </a:solidFill>
                <a:latin typeface="Arial"/>
                <a:cs typeface="Arial"/>
              </a:rPr>
              <a:t>Pick either the Slack or Twitter flavor</a:t>
            </a:r>
          </a:p>
        </p:txBody>
      </p:sp>
      <p:sp>
        <p:nvSpPr>
          <p:cNvPr id="69" name="Rounded Rectangle 68">
            <a:extLst>
              <a:ext uri="{FF2B5EF4-FFF2-40B4-BE49-F238E27FC236}">
                <a16:creationId xmlns:a16="http://schemas.microsoft.com/office/drawing/2014/main" id="{F4549238-D184-3344-923B-2273598BE4D6}"/>
              </a:ext>
            </a:extLst>
          </p:cNvPr>
          <p:cNvSpPr/>
          <p:nvPr/>
        </p:nvSpPr>
        <p:spPr>
          <a:xfrm>
            <a:off x="7078474" y="2259399"/>
            <a:ext cx="1142702" cy="685621"/>
          </a:xfrm>
          <a:prstGeom prst="roundRect">
            <a:avLst/>
          </a:prstGeom>
          <a:solidFill>
            <a:srgbClr val="00B050"/>
          </a:solidFill>
          <a:ln w="12700">
            <a:solidFill>
              <a:schemeClr val="tx1"/>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defRPr/>
            </a:pPr>
            <a:r>
              <a:rPr lang="en-US" sz="1799" dirty="0">
                <a:solidFill>
                  <a:prstClr val="white"/>
                </a:solidFill>
                <a:latin typeface="Arial"/>
              </a:rPr>
              <a:t>MSK</a:t>
            </a:r>
          </a:p>
        </p:txBody>
      </p:sp>
      <p:cxnSp>
        <p:nvCxnSpPr>
          <p:cNvPr id="70" name="Straight Connector 69">
            <a:extLst>
              <a:ext uri="{FF2B5EF4-FFF2-40B4-BE49-F238E27FC236}">
                <a16:creationId xmlns:a16="http://schemas.microsoft.com/office/drawing/2014/main" id="{7FB4CCD6-E22A-F84C-882C-F8EEDACBBD67}"/>
              </a:ext>
            </a:extLst>
          </p:cNvPr>
          <p:cNvCxnSpPr>
            <a:cxnSpLocks/>
            <a:stCxn id="142" idx="3"/>
            <a:endCxn id="69" idx="1"/>
          </p:cNvCxnSpPr>
          <p:nvPr/>
        </p:nvCxnSpPr>
        <p:spPr>
          <a:xfrm flipV="1">
            <a:off x="5499562" y="2602210"/>
            <a:ext cx="1578912" cy="586254"/>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1" name="Rounded Rectangle 70">
            <a:extLst>
              <a:ext uri="{FF2B5EF4-FFF2-40B4-BE49-F238E27FC236}">
                <a16:creationId xmlns:a16="http://schemas.microsoft.com/office/drawing/2014/main" id="{FF9AAA7A-4EEB-DF45-8959-9570607788C0}"/>
              </a:ext>
            </a:extLst>
          </p:cNvPr>
          <p:cNvSpPr/>
          <p:nvPr/>
        </p:nvSpPr>
        <p:spPr>
          <a:xfrm>
            <a:off x="4396176" y="3709701"/>
            <a:ext cx="1142702" cy="685621"/>
          </a:xfrm>
          <a:prstGeom prst="roundRect">
            <a:avLst/>
          </a:prstGeom>
          <a:solidFill>
            <a:schemeClr val="accent1"/>
          </a:solidFill>
          <a:ln w="12700">
            <a:solidFill>
              <a:schemeClr val="tx1"/>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defRPr/>
            </a:pPr>
            <a:r>
              <a:rPr lang="en-US" sz="1899" dirty="0">
                <a:solidFill>
                  <a:prstClr val="white"/>
                </a:solidFill>
                <a:latin typeface="Arial"/>
              </a:rPr>
              <a:t>Trade History</a:t>
            </a:r>
          </a:p>
        </p:txBody>
      </p:sp>
      <p:sp>
        <p:nvSpPr>
          <p:cNvPr id="73" name="Rounded Rectangle 72">
            <a:extLst>
              <a:ext uri="{FF2B5EF4-FFF2-40B4-BE49-F238E27FC236}">
                <a16:creationId xmlns:a16="http://schemas.microsoft.com/office/drawing/2014/main" id="{8D02D35D-39AB-5F48-998E-B1D1E747432B}"/>
              </a:ext>
            </a:extLst>
          </p:cNvPr>
          <p:cNvSpPr/>
          <p:nvPr/>
        </p:nvSpPr>
        <p:spPr>
          <a:xfrm>
            <a:off x="7075841" y="3108279"/>
            <a:ext cx="1188410" cy="685621"/>
          </a:xfrm>
          <a:prstGeom prst="roundRect">
            <a:avLst/>
          </a:prstGeom>
          <a:solidFill>
            <a:srgbClr val="00B050"/>
          </a:solidFill>
          <a:ln w="12700">
            <a:solidFill>
              <a:schemeClr val="tx1"/>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defRPr/>
            </a:pPr>
            <a:r>
              <a:rPr lang="en-US" sz="1600" dirty="0">
                <a:solidFill>
                  <a:prstClr val="white"/>
                </a:solidFill>
                <a:latin typeface="Arial"/>
              </a:rPr>
              <a:t>Document</a:t>
            </a:r>
            <a:r>
              <a:rPr lang="en-US" sz="1799" dirty="0">
                <a:solidFill>
                  <a:prstClr val="white"/>
                </a:solidFill>
                <a:latin typeface="Arial"/>
              </a:rPr>
              <a:t> DB</a:t>
            </a:r>
          </a:p>
        </p:txBody>
      </p:sp>
      <p:cxnSp>
        <p:nvCxnSpPr>
          <p:cNvPr id="80" name="Straight Connector 79">
            <a:extLst>
              <a:ext uri="{FF2B5EF4-FFF2-40B4-BE49-F238E27FC236}">
                <a16:creationId xmlns:a16="http://schemas.microsoft.com/office/drawing/2014/main" id="{B1CAD3B5-51CB-594A-B21B-55D4AB420DCD}"/>
              </a:ext>
            </a:extLst>
          </p:cNvPr>
          <p:cNvCxnSpPr>
            <a:cxnSpLocks/>
            <a:endCxn id="73" idx="1"/>
          </p:cNvCxnSpPr>
          <p:nvPr/>
        </p:nvCxnSpPr>
        <p:spPr>
          <a:xfrm flipV="1">
            <a:off x="5538391" y="3451090"/>
            <a:ext cx="1537450" cy="385830"/>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91" name="TextBox 90">
            <a:extLst>
              <a:ext uri="{FF2B5EF4-FFF2-40B4-BE49-F238E27FC236}">
                <a16:creationId xmlns:a16="http://schemas.microsoft.com/office/drawing/2014/main" id="{74E68E03-9F05-6E4E-A556-44A60E00DCD1}"/>
              </a:ext>
            </a:extLst>
          </p:cNvPr>
          <p:cNvSpPr txBox="1"/>
          <p:nvPr/>
        </p:nvSpPr>
        <p:spPr>
          <a:xfrm>
            <a:off x="6723497" y="3199920"/>
            <a:ext cx="307376" cy="215388"/>
          </a:xfrm>
          <a:prstGeom prst="rect">
            <a:avLst/>
          </a:prstGeom>
          <a:noFill/>
          <a:ln>
            <a:noFill/>
          </a:ln>
        </p:spPr>
        <p:txBody>
          <a:bodyPr wrap="none" lIns="0" tIns="0" rIns="0" bIns="0" rtlCol="0">
            <a:spAutoFit/>
          </a:bodyPr>
          <a:lstStyle/>
          <a:p>
            <a:pPr defTabSz="913965">
              <a:defRPr/>
            </a:pPr>
            <a:r>
              <a:rPr lang="en-US" sz="1400" i="1" kern="0" spc="-30" dirty="0">
                <a:solidFill>
                  <a:prstClr val="black"/>
                </a:solidFill>
                <a:latin typeface="IBM Plex Sans" panose="020B0503050203000203" pitchFamily="34" charset="0"/>
                <a:cs typeface="Arial"/>
              </a:rPr>
              <a:t>GET</a:t>
            </a:r>
          </a:p>
        </p:txBody>
      </p:sp>
      <p:sp>
        <p:nvSpPr>
          <p:cNvPr id="92" name="TextBox 91">
            <a:extLst>
              <a:ext uri="{FF2B5EF4-FFF2-40B4-BE49-F238E27FC236}">
                <a16:creationId xmlns:a16="http://schemas.microsoft.com/office/drawing/2014/main" id="{31FF369E-F0C9-AC44-9E87-B94C5057962C}"/>
              </a:ext>
            </a:extLst>
          </p:cNvPr>
          <p:cNvSpPr txBox="1"/>
          <p:nvPr/>
        </p:nvSpPr>
        <p:spPr>
          <a:xfrm>
            <a:off x="8620436" y="1955504"/>
            <a:ext cx="399044" cy="215388"/>
          </a:xfrm>
          <a:prstGeom prst="rect">
            <a:avLst/>
          </a:prstGeom>
          <a:noFill/>
          <a:ln>
            <a:noFill/>
          </a:ln>
        </p:spPr>
        <p:txBody>
          <a:bodyPr wrap="none" lIns="0" tIns="0" rIns="0" bIns="0" rtlCol="0">
            <a:spAutoFit/>
          </a:bodyPr>
          <a:lstStyle/>
          <a:p>
            <a:pPr defTabSz="913965">
              <a:defRPr/>
            </a:pPr>
            <a:r>
              <a:rPr lang="en-US" sz="1400" i="1" kern="0" spc="-30" dirty="0">
                <a:solidFill>
                  <a:prstClr val="black"/>
                </a:solidFill>
                <a:latin typeface="IBM Plex Sans" panose="020B0503050203000203" pitchFamily="34" charset="0"/>
                <a:cs typeface="Arial"/>
              </a:rPr>
              <a:t>Jedis</a:t>
            </a:r>
          </a:p>
        </p:txBody>
      </p:sp>
      <p:sp>
        <p:nvSpPr>
          <p:cNvPr id="93" name="TextBox 92">
            <a:extLst>
              <a:ext uri="{FF2B5EF4-FFF2-40B4-BE49-F238E27FC236}">
                <a16:creationId xmlns:a16="http://schemas.microsoft.com/office/drawing/2014/main" id="{6317A6A6-BF4B-7C42-9D29-B8308EF81A4B}"/>
              </a:ext>
            </a:extLst>
          </p:cNvPr>
          <p:cNvSpPr txBox="1"/>
          <p:nvPr/>
        </p:nvSpPr>
        <p:spPr>
          <a:xfrm>
            <a:off x="10103801" y="6594445"/>
            <a:ext cx="715395" cy="215388"/>
          </a:xfrm>
          <a:prstGeom prst="rect">
            <a:avLst/>
          </a:prstGeom>
          <a:noFill/>
          <a:ln>
            <a:noFill/>
          </a:ln>
        </p:spPr>
        <p:txBody>
          <a:bodyPr wrap="none" lIns="0" tIns="0" rIns="0" bIns="0" rtlCol="0">
            <a:spAutoFit/>
          </a:bodyPr>
          <a:lstStyle/>
          <a:p>
            <a:pPr defTabSz="913965">
              <a:defRPr/>
            </a:pPr>
            <a:r>
              <a:rPr lang="en-US" sz="1400" i="1" kern="0" spc="-30" dirty="0">
                <a:solidFill>
                  <a:prstClr val="black"/>
                </a:solidFill>
                <a:latin typeface="IBM Plex Sans" panose="020B0503050203000203" pitchFamily="34" charset="0"/>
                <a:cs typeface="Arial"/>
              </a:rPr>
              <a:t>Twitter4J</a:t>
            </a:r>
          </a:p>
        </p:txBody>
      </p:sp>
      <p:sp>
        <p:nvSpPr>
          <p:cNvPr id="106" name="Rounded Rectangle 105">
            <a:extLst>
              <a:ext uri="{FF2B5EF4-FFF2-40B4-BE49-F238E27FC236}">
                <a16:creationId xmlns:a16="http://schemas.microsoft.com/office/drawing/2014/main" id="{442742A7-2F47-E841-904D-3656BC7B7989}"/>
              </a:ext>
            </a:extLst>
          </p:cNvPr>
          <p:cNvSpPr/>
          <p:nvPr/>
        </p:nvSpPr>
        <p:spPr>
          <a:xfrm>
            <a:off x="216050" y="3863891"/>
            <a:ext cx="1142702" cy="685621"/>
          </a:xfrm>
          <a:prstGeom prst="roundRect">
            <a:avLst/>
          </a:prstGeom>
          <a:solidFill>
            <a:schemeClr val="tx1">
              <a:lumMod val="50000"/>
              <a:lumOff val="50000"/>
            </a:schemeClr>
          </a:solidFill>
          <a:ln w="12700">
            <a:solidFill>
              <a:schemeClr val="tx1"/>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defRPr/>
            </a:pPr>
            <a:r>
              <a:rPr lang="en-US" sz="1799" dirty="0">
                <a:solidFill>
                  <a:prstClr val="white"/>
                </a:solidFill>
                <a:latin typeface="IBM Plex Sans" panose="020B0503050203000203" pitchFamily="34" charset="0"/>
              </a:rPr>
              <a:t>loopctl</a:t>
            </a:r>
            <a:endParaRPr lang="en-US" sz="1899" dirty="0">
              <a:solidFill>
                <a:prstClr val="white"/>
              </a:solidFill>
              <a:latin typeface="IBM Plex Sans" panose="020B0503050203000203" pitchFamily="34" charset="0"/>
            </a:endParaRPr>
          </a:p>
        </p:txBody>
      </p:sp>
      <p:sp>
        <p:nvSpPr>
          <p:cNvPr id="121" name="Rounded Rectangle 120">
            <a:extLst>
              <a:ext uri="{FF2B5EF4-FFF2-40B4-BE49-F238E27FC236}">
                <a16:creationId xmlns:a16="http://schemas.microsoft.com/office/drawing/2014/main" id="{A801E2D3-A919-E34D-8405-34B3E3AE0B43}"/>
              </a:ext>
            </a:extLst>
          </p:cNvPr>
          <p:cNvSpPr/>
          <p:nvPr/>
        </p:nvSpPr>
        <p:spPr>
          <a:xfrm>
            <a:off x="2254010" y="3914827"/>
            <a:ext cx="1142702" cy="587196"/>
          </a:xfrm>
          <a:prstGeom prst="roundRect">
            <a:avLst/>
          </a:prstGeom>
          <a:solidFill>
            <a:schemeClr val="accent1"/>
          </a:solidFill>
          <a:ln w="12700">
            <a:solidFill>
              <a:schemeClr val="tx1"/>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defRPr/>
            </a:pPr>
            <a:r>
              <a:rPr lang="en-US" sz="1799" dirty="0">
                <a:solidFill>
                  <a:prstClr val="white"/>
                </a:solidFill>
                <a:latin typeface="IBM Plex Sans" panose="020B0503050203000203" pitchFamily="34" charset="0"/>
              </a:rPr>
              <a:t>Looper</a:t>
            </a:r>
            <a:endParaRPr lang="en-US" sz="1899" dirty="0">
              <a:solidFill>
                <a:prstClr val="white"/>
              </a:solidFill>
              <a:latin typeface="IBM Plex Sans" panose="020B0503050203000203" pitchFamily="34" charset="0"/>
            </a:endParaRPr>
          </a:p>
        </p:txBody>
      </p:sp>
      <p:cxnSp>
        <p:nvCxnSpPr>
          <p:cNvPr id="122" name="Straight Connector 121">
            <a:extLst>
              <a:ext uri="{FF2B5EF4-FFF2-40B4-BE49-F238E27FC236}">
                <a16:creationId xmlns:a16="http://schemas.microsoft.com/office/drawing/2014/main" id="{98D97BF9-C35E-E946-A391-F3739F40AC99}"/>
              </a:ext>
            </a:extLst>
          </p:cNvPr>
          <p:cNvCxnSpPr>
            <a:cxnSpLocks/>
            <a:stCxn id="106" idx="3"/>
            <a:endCxn id="121" idx="1"/>
          </p:cNvCxnSpPr>
          <p:nvPr/>
        </p:nvCxnSpPr>
        <p:spPr>
          <a:xfrm>
            <a:off x="1358752" y="4206701"/>
            <a:ext cx="895257" cy="1724"/>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95" name="TextBox 94">
            <a:extLst>
              <a:ext uri="{FF2B5EF4-FFF2-40B4-BE49-F238E27FC236}">
                <a16:creationId xmlns:a16="http://schemas.microsoft.com/office/drawing/2014/main" id="{1F3846B8-9F7C-B349-97A4-CB3799D8AA40}"/>
              </a:ext>
            </a:extLst>
          </p:cNvPr>
          <p:cNvSpPr txBox="1"/>
          <p:nvPr/>
        </p:nvSpPr>
        <p:spPr>
          <a:xfrm>
            <a:off x="3944486" y="4652815"/>
            <a:ext cx="555023" cy="184618"/>
          </a:xfrm>
          <a:prstGeom prst="rect">
            <a:avLst/>
          </a:prstGeom>
          <a:noFill/>
          <a:ln>
            <a:noFill/>
          </a:ln>
        </p:spPr>
        <p:txBody>
          <a:bodyPr wrap="square" lIns="0" tIns="0" rIns="0" bIns="0" rtlCol="0">
            <a:spAutoFit/>
          </a:bodyPr>
          <a:lstStyle/>
          <a:p>
            <a:pPr defTabSz="913965">
              <a:defRPr/>
            </a:pPr>
            <a:r>
              <a:rPr lang="en-US" sz="1200" i="1" kern="0" spc="-30" dirty="0">
                <a:solidFill>
                  <a:prstClr val="black"/>
                </a:solidFill>
                <a:latin typeface="IBM Plex Sans" panose="020B0503050203000203" pitchFamily="34" charset="0"/>
                <a:cs typeface="Arial"/>
              </a:rPr>
              <a:t>GET</a:t>
            </a:r>
          </a:p>
        </p:txBody>
      </p:sp>
      <p:sp>
        <p:nvSpPr>
          <p:cNvPr id="16" name="Rounded Rectangle 15">
            <a:extLst>
              <a:ext uri="{FF2B5EF4-FFF2-40B4-BE49-F238E27FC236}">
                <a16:creationId xmlns:a16="http://schemas.microsoft.com/office/drawing/2014/main" id="{5795AE4E-CE2B-6D4F-A105-5A725C137F3B}"/>
              </a:ext>
            </a:extLst>
          </p:cNvPr>
          <p:cNvSpPr/>
          <p:nvPr/>
        </p:nvSpPr>
        <p:spPr>
          <a:xfrm>
            <a:off x="4208280" y="5437841"/>
            <a:ext cx="1517877" cy="1334857"/>
          </a:xfrm>
          <a:prstGeom prst="roundRect">
            <a:avLst/>
          </a:prstGeom>
          <a:noFill/>
          <a:ln w="127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algn="ctr" defTabSz="913965">
              <a:defRPr/>
            </a:pPr>
            <a:r>
              <a:rPr lang="en-US" sz="1050" dirty="0">
                <a:solidFill>
                  <a:srgbClr val="FF0000"/>
                </a:solidFill>
                <a:latin typeface="Arial"/>
              </a:rPr>
              <a:t>Notification</a:t>
            </a:r>
            <a:r>
              <a:rPr lang="en-US" sz="1050" dirty="0">
                <a:solidFill>
                  <a:prstClr val="white"/>
                </a:solidFill>
                <a:latin typeface="Arial"/>
              </a:rPr>
              <a:t> </a:t>
            </a:r>
            <a:r>
              <a:rPr lang="en-US" sz="1050" dirty="0">
                <a:solidFill>
                  <a:srgbClr val="FF0000"/>
                </a:solidFill>
                <a:latin typeface="Arial"/>
              </a:rPr>
              <a:t>Service</a:t>
            </a:r>
          </a:p>
        </p:txBody>
      </p:sp>
      <p:sp>
        <p:nvSpPr>
          <p:cNvPr id="96" name="TextBox 95">
            <a:extLst>
              <a:ext uri="{FF2B5EF4-FFF2-40B4-BE49-F238E27FC236}">
                <a16:creationId xmlns:a16="http://schemas.microsoft.com/office/drawing/2014/main" id="{72922834-EFF1-3349-BC81-574F1F285EFE}"/>
              </a:ext>
            </a:extLst>
          </p:cNvPr>
          <p:cNvSpPr txBox="1"/>
          <p:nvPr/>
        </p:nvSpPr>
        <p:spPr>
          <a:xfrm>
            <a:off x="6639511" y="3512726"/>
            <a:ext cx="415711" cy="215388"/>
          </a:xfrm>
          <a:prstGeom prst="rect">
            <a:avLst/>
          </a:prstGeom>
          <a:noFill/>
          <a:ln>
            <a:noFill/>
          </a:ln>
        </p:spPr>
        <p:txBody>
          <a:bodyPr wrap="none" lIns="0" tIns="0" rIns="0" bIns="0" rtlCol="0">
            <a:spAutoFit/>
          </a:bodyPr>
          <a:lstStyle/>
          <a:p>
            <a:pPr defTabSz="913965">
              <a:defRPr/>
            </a:pPr>
            <a:r>
              <a:rPr lang="en-US" sz="1400" i="1" kern="0" spc="-30" dirty="0">
                <a:solidFill>
                  <a:prstClr val="black"/>
                </a:solidFill>
                <a:latin typeface="IBM Plex Sans" panose="020B0503050203000203" pitchFamily="34" charset="0"/>
                <a:cs typeface="Arial"/>
              </a:rPr>
              <a:t>POST</a:t>
            </a:r>
          </a:p>
        </p:txBody>
      </p:sp>
      <p:sp>
        <p:nvSpPr>
          <p:cNvPr id="12" name="TextBox 11">
            <a:extLst>
              <a:ext uri="{FF2B5EF4-FFF2-40B4-BE49-F238E27FC236}">
                <a16:creationId xmlns:a16="http://schemas.microsoft.com/office/drawing/2014/main" id="{776A5A3E-7DB3-074D-A9DC-70929F0FC51A}"/>
              </a:ext>
            </a:extLst>
          </p:cNvPr>
          <p:cNvSpPr txBox="1"/>
          <p:nvPr/>
        </p:nvSpPr>
        <p:spPr>
          <a:xfrm>
            <a:off x="38723" y="5010038"/>
            <a:ext cx="1773392" cy="1815753"/>
          </a:xfrm>
          <a:prstGeom prst="rect">
            <a:avLst/>
          </a:prstGeom>
          <a:noFill/>
          <a:ln w="12700">
            <a:solidFill>
              <a:schemeClr val="tx1"/>
            </a:solidFill>
          </a:ln>
        </p:spPr>
        <p:txBody>
          <a:bodyPr wrap="square" lIns="0" tIns="0" rIns="0" bIns="0" rtlCol="0">
            <a:spAutoFit/>
          </a:bodyPr>
          <a:lstStyle/>
          <a:p>
            <a:pPr marL="182825" indent="-182825" algn="ctr" defTabSz="913965">
              <a:defRPr/>
            </a:pPr>
            <a:r>
              <a:rPr lang="en-US" sz="1999" b="1" i="1" kern="0" spc="-30" dirty="0">
                <a:solidFill>
                  <a:prstClr val="black"/>
                </a:solidFill>
                <a:latin typeface="IBM Plex Sans" panose="020B0503050203000203" pitchFamily="34" charset="0"/>
                <a:cs typeface="Arial"/>
              </a:rPr>
              <a:t>Legend:</a:t>
            </a:r>
          </a:p>
          <a:p>
            <a:pPr marL="182825" indent="-182825" defTabSz="913965">
              <a:buFont typeface="Wingdings" pitchFamily="2" charset="2"/>
              <a:buChar char="Ø"/>
              <a:defRPr/>
            </a:pPr>
            <a:r>
              <a:rPr lang="en-US" sz="1400" b="1" kern="0" spc="-30" dirty="0">
                <a:solidFill>
                  <a:prstClr val="black"/>
                </a:solidFill>
                <a:latin typeface="IBM Plex Sans" panose="020B0503050203000203" pitchFamily="34" charset="0"/>
                <a:cs typeface="Arial"/>
              </a:rPr>
              <a:t>Blue</a:t>
            </a:r>
            <a:r>
              <a:rPr lang="en-US" sz="1400" kern="0" spc="-30" dirty="0">
                <a:solidFill>
                  <a:prstClr val="black"/>
                </a:solidFill>
                <a:latin typeface="IBM Plex Sans" panose="020B0503050203000203" pitchFamily="34" charset="0"/>
                <a:cs typeface="Arial"/>
              </a:rPr>
              <a:t>: Java (Open Liberty)</a:t>
            </a:r>
          </a:p>
          <a:p>
            <a:pPr marL="182825" indent="-182825" defTabSz="913965">
              <a:buFont typeface="Wingdings" pitchFamily="2" charset="2"/>
              <a:buChar char="Ø"/>
              <a:defRPr/>
            </a:pPr>
            <a:r>
              <a:rPr lang="en-US" sz="1400" b="1" kern="0" spc="-30" dirty="0">
                <a:solidFill>
                  <a:prstClr val="black"/>
                </a:solidFill>
                <a:latin typeface="IBM Plex Sans" panose="020B0503050203000203" pitchFamily="34" charset="0"/>
                <a:cs typeface="Arial"/>
              </a:rPr>
              <a:t>Red</a:t>
            </a:r>
            <a:r>
              <a:rPr lang="en-US" sz="1400" kern="0" spc="-30" dirty="0">
                <a:solidFill>
                  <a:prstClr val="black"/>
                </a:solidFill>
                <a:latin typeface="IBM Plex Sans" panose="020B0503050203000203" pitchFamily="34" charset="0"/>
                <a:cs typeface="Arial"/>
              </a:rPr>
              <a:t>: Java (Spring)</a:t>
            </a:r>
          </a:p>
          <a:p>
            <a:pPr marL="182825" indent="-182825" defTabSz="913965">
              <a:buFont typeface="Wingdings" pitchFamily="2" charset="2"/>
              <a:buChar char="Ø"/>
              <a:defRPr/>
            </a:pPr>
            <a:r>
              <a:rPr lang="en-US" sz="1400" b="1" kern="0" spc="-30" dirty="0">
                <a:solidFill>
                  <a:prstClr val="black"/>
                </a:solidFill>
                <a:latin typeface="IBM Plex Sans" panose="020B0503050203000203" pitchFamily="34" charset="0"/>
                <a:cs typeface="Arial"/>
              </a:rPr>
              <a:t>Yellow</a:t>
            </a:r>
            <a:r>
              <a:rPr lang="en-US" sz="1400" kern="0" spc="-30" dirty="0">
                <a:solidFill>
                  <a:prstClr val="black"/>
                </a:solidFill>
                <a:latin typeface="IBM Plex Sans" panose="020B0503050203000203" pitchFamily="34" charset="0"/>
                <a:cs typeface="Arial"/>
              </a:rPr>
              <a:t>:  Node.js</a:t>
            </a:r>
          </a:p>
          <a:p>
            <a:pPr marL="182825" indent="-182825" defTabSz="913965">
              <a:buFont typeface="Wingdings" pitchFamily="2" charset="2"/>
              <a:buChar char="Ø"/>
              <a:defRPr/>
            </a:pPr>
            <a:r>
              <a:rPr lang="en-US" sz="1400" b="1" kern="0" spc="-30" dirty="0">
                <a:solidFill>
                  <a:prstClr val="black"/>
                </a:solidFill>
                <a:latin typeface="IBM Plex Sans" panose="020B0503050203000203" pitchFamily="34" charset="0"/>
                <a:cs typeface="Arial"/>
              </a:rPr>
              <a:t>Green</a:t>
            </a:r>
            <a:r>
              <a:rPr lang="en-US" sz="1400" kern="0" spc="-30" dirty="0">
                <a:solidFill>
                  <a:prstClr val="black"/>
                </a:solidFill>
                <a:latin typeface="IBM Plex Sans" panose="020B0503050203000203" pitchFamily="34" charset="0"/>
                <a:cs typeface="Arial"/>
              </a:rPr>
              <a:t>: AWS Service</a:t>
            </a:r>
          </a:p>
          <a:p>
            <a:pPr marL="182825" indent="-182825" defTabSz="913965">
              <a:buFont typeface="Wingdings" pitchFamily="2" charset="2"/>
              <a:buChar char="Ø"/>
              <a:defRPr/>
            </a:pPr>
            <a:r>
              <a:rPr lang="en-US" sz="1400" b="1" kern="0" spc="-30" dirty="0">
                <a:solidFill>
                  <a:prstClr val="black"/>
                </a:solidFill>
                <a:latin typeface="IBM Plex Sans" panose="020B0503050203000203" pitchFamily="34" charset="0"/>
                <a:cs typeface="Arial"/>
              </a:rPr>
              <a:t>Orange</a:t>
            </a:r>
            <a:r>
              <a:rPr lang="en-US" sz="1400" kern="0" spc="-30" dirty="0">
                <a:solidFill>
                  <a:prstClr val="black"/>
                </a:solidFill>
                <a:latin typeface="IBM Plex Sans" panose="020B0503050203000203" pitchFamily="34" charset="0"/>
                <a:cs typeface="Arial"/>
              </a:rPr>
              <a:t>: Other Service</a:t>
            </a:r>
          </a:p>
        </p:txBody>
      </p:sp>
      <p:sp>
        <p:nvSpPr>
          <p:cNvPr id="97" name="Rounded Rectangle 96">
            <a:extLst>
              <a:ext uri="{FF2B5EF4-FFF2-40B4-BE49-F238E27FC236}">
                <a16:creationId xmlns:a16="http://schemas.microsoft.com/office/drawing/2014/main" id="{17E8847F-07EA-5D49-B20B-D1A4C643FE61}"/>
              </a:ext>
            </a:extLst>
          </p:cNvPr>
          <p:cNvSpPr/>
          <p:nvPr/>
        </p:nvSpPr>
        <p:spPr>
          <a:xfrm>
            <a:off x="2254010" y="2912400"/>
            <a:ext cx="1142702" cy="685621"/>
          </a:xfrm>
          <a:prstGeom prst="roundRect">
            <a:avLst/>
          </a:prstGeom>
          <a:solidFill>
            <a:schemeClr val="accent1"/>
          </a:solid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defRPr/>
            </a:pPr>
            <a:r>
              <a:rPr lang="en-US" sz="1799" dirty="0">
                <a:solidFill>
                  <a:prstClr val="white"/>
                </a:solidFill>
                <a:latin typeface="IBM Plex Sans" panose="020B0503050203000203" pitchFamily="34" charset="0"/>
              </a:rPr>
              <a:t>Broker</a:t>
            </a:r>
            <a:endParaRPr lang="en-US" sz="1899" dirty="0">
              <a:solidFill>
                <a:prstClr val="white"/>
              </a:solidFill>
              <a:latin typeface="IBM Plex Sans" panose="020B0503050203000203" pitchFamily="34" charset="0"/>
            </a:endParaRPr>
          </a:p>
        </p:txBody>
      </p:sp>
      <p:sp>
        <p:nvSpPr>
          <p:cNvPr id="142" name="Rounded Rectangle 141">
            <a:extLst>
              <a:ext uri="{FF2B5EF4-FFF2-40B4-BE49-F238E27FC236}">
                <a16:creationId xmlns:a16="http://schemas.microsoft.com/office/drawing/2014/main" id="{6C649C92-31C1-5047-A205-2BE1E0E0E3B0}"/>
              </a:ext>
            </a:extLst>
          </p:cNvPr>
          <p:cNvSpPr/>
          <p:nvPr/>
        </p:nvSpPr>
        <p:spPr>
          <a:xfrm>
            <a:off x="4356860" y="2845653"/>
            <a:ext cx="1142702" cy="685621"/>
          </a:xfrm>
          <a:prstGeom prst="roundRect">
            <a:avLst/>
          </a:prstGeom>
          <a:solidFill>
            <a:schemeClr val="accent1"/>
          </a:solid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defRPr/>
            </a:pPr>
            <a:r>
              <a:rPr lang="en-US" sz="1799" dirty="0">
                <a:solidFill>
                  <a:prstClr val="white"/>
                </a:solidFill>
                <a:latin typeface="IBM Plex Sans" panose="020B0503050203000203" pitchFamily="34" charset="0"/>
              </a:rPr>
              <a:t>Portfolio</a:t>
            </a:r>
          </a:p>
        </p:txBody>
      </p:sp>
      <p:cxnSp>
        <p:nvCxnSpPr>
          <p:cNvPr id="192" name="Straight Connector 191">
            <a:extLst>
              <a:ext uri="{FF2B5EF4-FFF2-40B4-BE49-F238E27FC236}">
                <a16:creationId xmlns:a16="http://schemas.microsoft.com/office/drawing/2014/main" id="{5D7EE6C4-D39A-3C42-899E-5822BACE67BE}"/>
              </a:ext>
            </a:extLst>
          </p:cNvPr>
          <p:cNvCxnSpPr>
            <a:cxnSpLocks/>
            <a:stCxn id="97" idx="3"/>
            <a:endCxn id="142" idx="1"/>
          </p:cNvCxnSpPr>
          <p:nvPr/>
        </p:nvCxnSpPr>
        <p:spPr>
          <a:xfrm flipV="1">
            <a:off x="3396712" y="3188464"/>
            <a:ext cx="960148" cy="66747"/>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95" name="Straight Connector 194">
            <a:extLst>
              <a:ext uri="{FF2B5EF4-FFF2-40B4-BE49-F238E27FC236}">
                <a16:creationId xmlns:a16="http://schemas.microsoft.com/office/drawing/2014/main" id="{DC36B9F1-48FA-5940-B5F7-A10B173B7C50}"/>
              </a:ext>
            </a:extLst>
          </p:cNvPr>
          <p:cNvCxnSpPr>
            <a:cxnSpLocks/>
            <a:stCxn id="97" idx="3"/>
            <a:endCxn id="5" idx="1"/>
          </p:cNvCxnSpPr>
          <p:nvPr/>
        </p:nvCxnSpPr>
        <p:spPr>
          <a:xfrm>
            <a:off x="3396712" y="3255211"/>
            <a:ext cx="990423" cy="1720800"/>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98" name="TextBox 197">
            <a:extLst>
              <a:ext uri="{FF2B5EF4-FFF2-40B4-BE49-F238E27FC236}">
                <a16:creationId xmlns:a16="http://schemas.microsoft.com/office/drawing/2014/main" id="{14A3D391-DA4F-F941-A2F9-40014DB6E3CA}"/>
              </a:ext>
            </a:extLst>
          </p:cNvPr>
          <p:cNvSpPr txBox="1"/>
          <p:nvPr/>
        </p:nvSpPr>
        <p:spPr>
          <a:xfrm>
            <a:off x="2899507" y="2567747"/>
            <a:ext cx="706711" cy="369332"/>
          </a:xfrm>
          <a:prstGeom prst="rect">
            <a:avLst/>
          </a:prstGeom>
          <a:noFill/>
          <a:ln>
            <a:noFill/>
          </a:ln>
        </p:spPr>
        <p:txBody>
          <a:bodyPr wrap="square" lIns="0" tIns="0" rIns="0" bIns="0" rtlCol="0">
            <a:spAutoFit/>
          </a:bodyPr>
          <a:lstStyle/>
          <a:p>
            <a:pPr defTabSz="913965">
              <a:defRPr/>
            </a:pPr>
            <a:r>
              <a:rPr lang="en-US" sz="1200" i="1" kern="0" spc="-30" dirty="0">
                <a:solidFill>
                  <a:prstClr val="black"/>
                </a:solidFill>
                <a:latin typeface="Arial"/>
                <a:cs typeface="Arial"/>
              </a:rPr>
              <a:t>PUT </a:t>
            </a:r>
            <a:r>
              <a:rPr lang="en-US" sz="1200" i="1" kern="0" spc="-30" dirty="0">
                <a:solidFill>
                  <a:prstClr val="black"/>
                </a:solidFill>
                <a:latin typeface="IBM Plex Sans" panose="020B0503050203000203" pitchFamily="34" charset="0"/>
                <a:cs typeface="Arial"/>
              </a:rPr>
              <a:t>DELETE</a:t>
            </a:r>
          </a:p>
        </p:txBody>
      </p:sp>
      <p:sp>
        <p:nvSpPr>
          <p:cNvPr id="210" name="Rounded Rectangle 209">
            <a:extLst>
              <a:ext uri="{FF2B5EF4-FFF2-40B4-BE49-F238E27FC236}">
                <a16:creationId xmlns:a16="http://schemas.microsoft.com/office/drawing/2014/main" id="{ADC9FC54-978B-8248-94CA-89F32849C317}"/>
              </a:ext>
            </a:extLst>
          </p:cNvPr>
          <p:cNvSpPr/>
          <p:nvPr/>
        </p:nvSpPr>
        <p:spPr>
          <a:xfrm>
            <a:off x="8903216" y="4473532"/>
            <a:ext cx="1279827" cy="645367"/>
          </a:xfrm>
          <a:prstGeom prst="roundRect">
            <a:avLst/>
          </a:prstGeom>
          <a:solidFill>
            <a:srgbClr val="0B7D3C"/>
          </a:solidFill>
          <a:ln w="12700">
            <a:solidFill>
              <a:schemeClr val="tx1"/>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defRPr/>
            </a:pPr>
            <a:r>
              <a:rPr lang="en-US" sz="1799" dirty="0">
                <a:solidFill>
                  <a:prstClr val="white"/>
                </a:solidFill>
                <a:latin typeface="Arial"/>
              </a:rPr>
              <a:t>CouchDB</a:t>
            </a:r>
            <a:endParaRPr lang="en-US" sz="1899" dirty="0">
              <a:solidFill>
                <a:prstClr val="white"/>
              </a:solidFill>
              <a:latin typeface="Arial"/>
            </a:endParaRPr>
          </a:p>
        </p:txBody>
      </p:sp>
      <p:cxnSp>
        <p:nvCxnSpPr>
          <p:cNvPr id="218" name="Straight Connector 217">
            <a:extLst>
              <a:ext uri="{FF2B5EF4-FFF2-40B4-BE49-F238E27FC236}">
                <a16:creationId xmlns:a16="http://schemas.microsoft.com/office/drawing/2014/main" id="{3AC8B399-9EBA-424C-A070-EC1287D029D7}"/>
              </a:ext>
            </a:extLst>
          </p:cNvPr>
          <p:cNvCxnSpPr>
            <a:cxnSpLocks/>
          </p:cNvCxnSpPr>
          <p:nvPr/>
        </p:nvCxnSpPr>
        <p:spPr>
          <a:xfrm flipV="1">
            <a:off x="5834556" y="3737040"/>
            <a:ext cx="4954050" cy="545089"/>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98" name="TextBox 97">
            <a:extLst>
              <a:ext uri="{FF2B5EF4-FFF2-40B4-BE49-F238E27FC236}">
                <a16:creationId xmlns:a16="http://schemas.microsoft.com/office/drawing/2014/main" id="{366498C6-8CAE-7E4E-87D6-2E20F240AC69}"/>
              </a:ext>
            </a:extLst>
          </p:cNvPr>
          <p:cNvSpPr txBox="1"/>
          <p:nvPr/>
        </p:nvSpPr>
        <p:spPr>
          <a:xfrm>
            <a:off x="10531486" y="577530"/>
            <a:ext cx="1600929" cy="1138476"/>
          </a:xfrm>
          <a:prstGeom prst="rect">
            <a:avLst/>
          </a:prstGeom>
          <a:noFill/>
          <a:ln w="12700">
            <a:solidFill>
              <a:schemeClr val="tx1"/>
            </a:solidFill>
          </a:ln>
        </p:spPr>
        <p:txBody>
          <a:bodyPr wrap="square" lIns="0" tIns="0" rIns="0" bIns="0" rtlCol="0">
            <a:spAutoFit/>
          </a:bodyPr>
          <a:lstStyle/>
          <a:p>
            <a:pPr defTabSz="913965">
              <a:defRPr/>
            </a:pPr>
            <a:r>
              <a:rPr lang="en-US" sz="1600" b="1" kern="0" spc="-30" dirty="0">
                <a:solidFill>
                  <a:prstClr val="black"/>
                </a:solidFill>
                <a:latin typeface="IBM Plex Sans" panose="020B0503050203000203" pitchFamily="34" charset="0"/>
                <a:cs typeface="Arial"/>
              </a:rPr>
              <a:t>Solid Border: </a:t>
            </a:r>
            <a:r>
              <a:rPr lang="en-US" sz="1600" i="1" kern="0" spc="-30" dirty="0">
                <a:solidFill>
                  <a:prstClr val="black"/>
                </a:solidFill>
                <a:latin typeface="IBM Plex Sans" panose="020B0503050203000203" pitchFamily="34" charset="0"/>
                <a:cs typeface="Arial"/>
              </a:rPr>
              <a:t>Required</a:t>
            </a:r>
          </a:p>
          <a:p>
            <a:pPr defTabSz="913965">
              <a:defRPr/>
            </a:pPr>
            <a:endParaRPr lang="en-US" sz="800" i="1" kern="0" spc="-30" dirty="0">
              <a:solidFill>
                <a:prstClr val="black"/>
              </a:solidFill>
              <a:latin typeface="IBM Plex Sans" panose="020B0503050203000203" pitchFamily="34" charset="0"/>
              <a:cs typeface="Arial"/>
            </a:endParaRPr>
          </a:p>
          <a:p>
            <a:pPr defTabSz="913965">
              <a:defRPr/>
            </a:pPr>
            <a:r>
              <a:rPr lang="en-US" sz="1600" b="1" kern="0" spc="-30" dirty="0">
                <a:solidFill>
                  <a:prstClr val="black"/>
                </a:solidFill>
                <a:latin typeface="IBM Plex Sans" panose="020B0503050203000203" pitchFamily="34" charset="0"/>
                <a:cs typeface="Arial"/>
              </a:rPr>
              <a:t> Dashed Border:</a:t>
            </a:r>
          </a:p>
          <a:p>
            <a:pPr defTabSz="913965">
              <a:defRPr/>
            </a:pPr>
            <a:r>
              <a:rPr lang="en-US" sz="1600" i="1" kern="0" spc="-30" dirty="0">
                <a:solidFill>
                  <a:prstClr val="black"/>
                </a:solidFill>
                <a:latin typeface="IBM Plex Sans" panose="020B0503050203000203" pitchFamily="34" charset="0"/>
                <a:cs typeface="Arial"/>
              </a:rPr>
              <a:t> Optional</a:t>
            </a:r>
            <a:endParaRPr lang="en-US" sz="1600" kern="0" spc="-30" dirty="0">
              <a:solidFill>
                <a:prstClr val="black"/>
              </a:solidFill>
              <a:latin typeface="IBM Plex Sans" panose="020B0503050203000203" pitchFamily="34" charset="0"/>
              <a:cs typeface="Arial"/>
            </a:endParaRPr>
          </a:p>
        </p:txBody>
      </p:sp>
      <p:cxnSp>
        <p:nvCxnSpPr>
          <p:cNvPr id="128" name="Straight Connector 127">
            <a:extLst>
              <a:ext uri="{FF2B5EF4-FFF2-40B4-BE49-F238E27FC236}">
                <a16:creationId xmlns:a16="http://schemas.microsoft.com/office/drawing/2014/main" id="{11151DC9-25B0-C44B-B27A-CB4FE1283DE4}"/>
              </a:ext>
            </a:extLst>
          </p:cNvPr>
          <p:cNvCxnSpPr>
            <a:cxnSpLocks/>
            <a:stCxn id="97" idx="3"/>
            <a:endCxn id="71" idx="1"/>
          </p:cNvCxnSpPr>
          <p:nvPr/>
        </p:nvCxnSpPr>
        <p:spPr>
          <a:xfrm>
            <a:off x="3396712" y="3255211"/>
            <a:ext cx="999464" cy="797301"/>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36" name="Rounded Rectangle 135">
            <a:extLst>
              <a:ext uri="{FF2B5EF4-FFF2-40B4-BE49-F238E27FC236}">
                <a16:creationId xmlns:a16="http://schemas.microsoft.com/office/drawing/2014/main" id="{DC43DD9E-4F32-1448-BAC6-F84991602A55}"/>
              </a:ext>
            </a:extLst>
          </p:cNvPr>
          <p:cNvSpPr/>
          <p:nvPr/>
        </p:nvSpPr>
        <p:spPr>
          <a:xfrm>
            <a:off x="7165706" y="5533413"/>
            <a:ext cx="1188410" cy="685621"/>
          </a:xfrm>
          <a:prstGeom prst="roundRect">
            <a:avLst/>
          </a:prstGeom>
          <a:solidFill>
            <a:srgbClr val="00B050"/>
          </a:solidFill>
          <a:ln w="1270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defRPr/>
            </a:pPr>
            <a:r>
              <a:rPr lang="en-US" sz="1799" dirty="0">
                <a:solidFill>
                  <a:prstClr val="white"/>
                </a:solidFill>
                <a:latin typeface="Arial"/>
              </a:rPr>
              <a:t>API Gateway</a:t>
            </a:r>
            <a:endParaRPr lang="en-US" sz="1400" dirty="0">
              <a:solidFill>
                <a:prstClr val="white"/>
              </a:solidFill>
              <a:latin typeface="Arial"/>
            </a:endParaRPr>
          </a:p>
        </p:txBody>
      </p:sp>
      <p:sp>
        <p:nvSpPr>
          <p:cNvPr id="129" name="TextBox 128">
            <a:extLst>
              <a:ext uri="{FF2B5EF4-FFF2-40B4-BE49-F238E27FC236}">
                <a16:creationId xmlns:a16="http://schemas.microsoft.com/office/drawing/2014/main" id="{9496FB39-A328-2448-B4EA-AE5BECAA77D5}"/>
              </a:ext>
            </a:extLst>
          </p:cNvPr>
          <p:cNvSpPr txBox="1"/>
          <p:nvPr/>
        </p:nvSpPr>
        <p:spPr>
          <a:xfrm rot="1745785">
            <a:off x="5984809" y="5404545"/>
            <a:ext cx="1481699" cy="215388"/>
          </a:xfrm>
          <a:prstGeom prst="rect">
            <a:avLst/>
          </a:prstGeom>
          <a:noFill/>
          <a:ln>
            <a:noFill/>
          </a:ln>
        </p:spPr>
        <p:txBody>
          <a:bodyPr wrap="square" lIns="0" tIns="0" rIns="0" bIns="0" rtlCol="0">
            <a:spAutoFit/>
          </a:bodyPr>
          <a:lstStyle/>
          <a:p>
            <a:pPr defTabSz="913965">
              <a:defRPr/>
            </a:pPr>
            <a:r>
              <a:rPr lang="en-US" sz="1400" i="1" kern="0" spc="-30" dirty="0">
                <a:solidFill>
                  <a:prstClr val="black"/>
                </a:solidFill>
                <a:latin typeface="IBM Plex Sans" panose="020B0503050203000203" pitchFamily="34" charset="0"/>
                <a:cs typeface="Arial"/>
              </a:rPr>
              <a:t>getLoyaltyLevel</a:t>
            </a:r>
          </a:p>
        </p:txBody>
      </p:sp>
      <p:cxnSp>
        <p:nvCxnSpPr>
          <p:cNvPr id="157" name="Straight Connector 156">
            <a:extLst>
              <a:ext uri="{FF2B5EF4-FFF2-40B4-BE49-F238E27FC236}">
                <a16:creationId xmlns:a16="http://schemas.microsoft.com/office/drawing/2014/main" id="{2D94F32B-DEFE-904D-99E7-D11AC11C17F6}"/>
              </a:ext>
            </a:extLst>
          </p:cNvPr>
          <p:cNvCxnSpPr>
            <a:cxnSpLocks/>
          </p:cNvCxnSpPr>
          <p:nvPr/>
        </p:nvCxnSpPr>
        <p:spPr>
          <a:xfrm flipH="1">
            <a:off x="5507038" y="2812033"/>
            <a:ext cx="1594722" cy="981084"/>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60" name="TextBox 159">
            <a:extLst>
              <a:ext uri="{FF2B5EF4-FFF2-40B4-BE49-F238E27FC236}">
                <a16:creationId xmlns:a16="http://schemas.microsoft.com/office/drawing/2014/main" id="{5709E318-CDE3-3E49-B156-C9C827C820F5}"/>
              </a:ext>
            </a:extLst>
          </p:cNvPr>
          <p:cNvSpPr txBox="1"/>
          <p:nvPr/>
        </p:nvSpPr>
        <p:spPr>
          <a:xfrm>
            <a:off x="6298070" y="2701263"/>
            <a:ext cx="761870" cy="215388"/>
          </a:xfrm>
          <a:prstGeom prst="rect">
            <a:avLst/>
          </a:prstGeom>
          <a:noFill/>
          <a:ln>
            <a:noFill/>
          </a:ln>
        </p:spPr>
        <p:txBody>
          <a:bodyPr wrap="none" lIns="0" tIns="0" rIns="0" bIns="0" rtlCol="0">
            <a:spAutoFit/>
          </a:bodyPr>
          <a:lstStyle/>
          <a:p>
            <a:pPr defTabSz="913965">
              <a:defRPr/>
            </a:pPr>
            <a:r>
              <a:rPr lang="en-US" sz="1400" i="1" kern="0" spc="-30" dirty="0">
                <a:solidFill>
                  <a:prstClr val="black"/>
                </a:solidFill>
                <a:latin typeface="IBM Plex Sans" panose="020B0503050203000203" pitchFamily="34" charset="0"/>
                <a:cs typeface="Arial"/>
              </a:rPr>
              <a:t>Subscribe</a:t>
            </a:r>
          </a:p>
        </p:txBody>
      </p:sp>
      <p:sp>
        <p:nvSpPr>
          <p:cNvPr id="187" name="Rounded Rectangle 186">
            <a:extLst>
              <a:ext uri="{FF2B5EF4-FFF2-40B4-BE49-F238E27FC236}">
                <a16:creationId xmlns:a16="http://schemas.microsoft.com/office/drawing/2014/main" id="{77DCAEC2-52F6-E542-A309-A1EFC91F95EC}"/>
              </a:ext>
            </a:extLst>
          </p:cNvPr>
          <p:cNvSpPr/>
          <p:nvPr/>
        </p:nvSpPr>
        <p:spPr>
          <a:xfrm>
            <a:off x="9000235" y="1067786"/>
            <a:ext cx="1279827" cy="685621"/>
          </a:xfrm>
          <a:prstGeom prst="roundRect">
            <a:avLst/>
          </a:prstGeom>
          <a:solidFill>
            <a:srgbClr val="00B050"/>
          </a:solidFill>
          <a:ln w="12700">
            <a:solidFill>
              <a:schemeClr val="tx1"/>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defRPr/>
            </a:pPr>
            <a:r>
              <a:rPr lang="en-US" sz="1799" dirty="0">
                <a:solidFill>
                  <a:prstClr val="white"/>
                </a:solidFill>
                <a:latin typeface="Arial"/>
              </a:rPr>
              <a:t>S3</a:t>
            </a:r>
          </a:p>
        </p:txBody>
      </p:sp>
      <p:sp>
        <p:nvSpPr>
          <p:cNvPr id="224" name="TextBox 223">
            <a:extLst>
              <a:ext uri="{FF2B5EF4-FFF2-40B4-BE49-F238E27FC236}">
                <a16:creationId xmlns:a16="http://schemas.microsoft.com/office/drawing/2014/main" id="{6FDB108E-0959-6A48-971D-905BCAE9A8E7}"/>
              </a:ext>
            </a:extLst>
          </p:cNvPr>
          <p:cNvSpPr txBox="1"/>
          <p:nvPr/>
        </p:nvSpPr>
        <p:spPr>
          <a:xfrm>
            <a:off x="10284446" y="3514346"/>
            <a:ext cx="473405" cy="215388"/>
          </a:xfrm>
          <a:prstGeom prst="rect">
            <a:avLst/>
          </a:prstGeom>
          <a:noFill/>
          <a:ln>
            <a:noFill/>
          </a:ln>
        </p:spPr>
        <p:txBody>
          <a:bodyPr wrap="none" lIns="0" tIns="0" rIns="0" bIns="0" rtlCol="0">
            <a:spAutoFit/>
          </a:bodyPr>
          <a:lstStyle/>
          <a:p>
            <a:pPr defTabSz="913965">
              <a:defRPr/>
            </a:pPr>
            <a:r>
              <a:rPr lang="en-US" sz="1400" i="1" kern="0" spc="-30" dirty="0">
                <a:solidFill>
                  <a:prstClr val="black"/>
                </a:solidFill>
                <a:latin typeface="Arial"/>
                <a:cs typeface="Arial"/>
              </a:rPr>
              <a:t>POST</a:t>
            </a:r>
          </a:p>
        </p:txBody>
      </p:sp>
      <p:cxnSp>
        <p:nvCxnSpPr>
          <p:cNvPr id="226" name="Straight Connector 225">
            <a:extLst>
              <a:ext uri="{FF2B5EF4-FFF2-40B4-BE49-F238E27FC236}">
                <a16:creationId xmlns:a16="http://schemas.microsoft.com/office/drawing/2014/main" id="{377FBB78-28A8-2342-B0BF-A7B1E50CA1E3}"/>
              </a:ext>
            </a:extLst>
          </p:cNvPr>
          <p:cNvCxnSpPr>
            <a:cxnSpLocks/>
            <a:stCxn id="5" idx="3"/>
            <a:endCxn id="136" idx="1"/>
          </p:cNvCxnSpPr>
          <p:nvPr/>
        </p:nvCxnSpPr>
        <p:spPr>
          <a:xfrm>
            <a:off x="5529837" y="4976011"/>
            <a:ext cx="1635869" cy="900213"/>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29" name="TextBox 228">
            <a:extLst>
              <a:ext uri="{FF2B5EF4-FFF2-40B4-BE49-F238E27FC236}">
                <a16:creationId xmlns:a16="http://schemas.microsoft.com/office/drawing/2014/main" id="{F2B891CD-2FDA-C24A-B467-8A08795C01ED}"/>
              </a:ext>
            </a:extLst>
          </p:cNvPr>
          <p:cNvSpPr txBox="1"/>
          <p:nvPr/>
        </p:nvSpPr>
        <p:spPr>
          <a:xfrm rot="3566131">
            <a:off x="6595548" y="5078806"/>
            <a:ext cx="966290" cy="184666"/>
          </a:xfrm>
          <a:prstGeom prst="rect">
            <a:avLst/>
          </a:prstGeom>
          <a:noFill/>
          <a:ln>
            <a:noFill/>
          </a:ln>
        </p:spPr>
        <p:txBody>
          <a:bodyPr wrap="none" lIns="0" tIns="0" rIns="0" bIns="0" rtlCol="0">
            <a:spAutoFit/>
          </a:bodyPr>
          <a:lstStyle/>
          <a:p>
            <a:pPr defTabSz="913965">
              <a:defRPr/>
            </a:pPr>
            <a:r>
              <a:rPr lang="en-US" sz="1200" i="1" kern="0" spc="-30" dirty="0">
                <a:solidFill>
                  <a:prstClr val="black"/>
                </a:solidFill>
                <a:latin typeface="Arial"/>
                <a:cs typeface="Arial"/>
              </a:rPr>
              <a:t>getStockQuote</a:t>
            </a:r>
            <a:endParaRPr lang="en-US" sz="1400" i="1" kern="0" spc="-30" dirty="0">
              <a:solidFill>
                <a:prstClr val="black"/>
              </a:solidFill>
              <a:latin typeface="Arial"/>
              <a:cs typeface="Arial"/>
            </a:endParaRPr>
          </a:p>
        </p:txBody>
      </p:sp>
      <p:sp>
        <p:nvSpPr>
          <p:cNvPr id="241" name="TextBox 240">
            <a:extLst>
              <a:ext uri="{FF2B5EF4-FFF2-40B4-BE49-F238E27FC236}">
                <a16:creationId xmlns:a16="http://schemas.microsoft.com/office/drawing/2014/main" id="{9DD64A5E-5DCF-5F4D-AF04-DBC4F7F5BB1D}"/>
              </a:ext>
            </a:extLst>
          </p:cNvPr>
          <p:cNvSpPr txBox="1"/>
          <p:nvPr/>
        </p:nvSpPr>
        <p:spPr>
          <a:xfrm>
            <a:off x="5015898" y="2521682"/>
            <a:ext cx="357056" cy="215388"/>
          </a:xfrm>
          <a:prstGeom prst="rect">
            <a:avLst/>
          </a:prstGeom>
          <a:noFill/>
          <a:ln>
            <a:noFill/>
          </a:ln>
        </p:spPr>
        <p:txBody>
          <a:bodyPr wrap="none" lIns="0" tIns="0" rIns="0" bIns="0" rtlCol="0">
            <a:spAutoFit/>
          </a:bodyPr>
          <a:lstStyle/>
          <a:p>
            <a:pPr defTabSz="913965">
              <a:defRPr/>
            </a:pPr>
            <a:r>
              <a:rPr lang="en-US" sz="1400" i="1" kern="0" spc="-30" dirty="0">
                <a:solidFill>
                  <a:prstClr val="black"/>
                </a:solidFill>
                <a:latin typeface="Arial"/>
                <a:cs typeface="Arial"/>
              </a:rPr>
              <a:t>GET</a:t>
            </a:r>
          </a:p>
        </p:txBody>
      </p:sp>
      <p:sp>
        <p:nvSpPr>
          <p:cNvPr id="244" name="TextBox 243">
            <a:extLst>
              <a:ext uri="{FF2B5EF4-FFF2-40B4-BE49-F238E27FC236}">
                <a16:creationId xmlns:a16="http://schemas.microsoft.com/office/drawing/2014/main" id="{485916B4-344E-DF4B-800E-C1AC00562B33}"/>
              </a:ext>
            </a:extLst>
          </p:cNvPr>
          <p:cNvSpPr txBox="1"/>
          <p:nvPr/>
        </p:nvSpPr>
        <p:spPr>
          <a:xfrm>
            <a:off x="9633594" y="859523"/>
            <a:ext cx="731420" cy="215388"/>
          </a:xfrm>
          <a:prstGeom prst="rect">
            <a:avLst/>
          </a:prstGeom>
          <a:noFill/>
          <a:ln>
            <a:noFill/>
          </a:ln>
        </p:spPr>
        <p:txBody>
          <a:bodyPr wrap="none" lIns="0" tIns="0" rIns="0" bIns="0" rtlCol="0">
            <a:spAutoFit/>
          </a:bodyPr>
          <a:lstStyle/>
          <a:p>
            <a:pPr defTabSz="913965">
              <a:defRPr/>
            </a:pPr>
            <a:r>
              <a:rPr lang="en-US" sz="1400" i="1" kern="0" spc="-30" dirty="0">
                <a:solidFill>
                  <a:prstClr val="black"/>
                </a:solidFill>
                <a:latin typeface="Arial"/>
                <a:cs typeface="Arial"/>
              </a:rPr>
              <a:t>putObject</a:t>
            </a:r>
          </a:p>
        </p:txBody>
      </p:sp>
      <p:sp>
        <p:nvSpPr>
          <p:cNvPr id="253" name="TextBox 252">
            <a:extLst>
              <a:ext uri="{FF2B5EF4-FFF2-40B4-BE49-F238E27FC236}">
                <a16:creationId xmlns:a16="http://schemas.microsoft.com/office/drawing/2014/main" id="{EE978C67-4763-C74E-A84A-CF54825A178A}"/>
              </a:ext>
            </a:extLst>
          </p:cNvPr>
          <p:cNvSpPr txBox="1"/>
          <p:nvPr/>
        </p:nvSpPr>
        <p:spPr>
          <a:xfrm>
            <a:off x="8444942" y="5010038"/>
            <a:ext cx="453532" cy="215388"/>
          </a:xfrm>
          <a:prstGeom prst="rect">
            <a:avLst/>
          </a:prstGeom>
          <a:noFill/>
          <a:ln>
            <a:noFill/>
          </a:ln>
        </p:spPr>
        <p:txBody>
          <a:bodyPr wrap="none" lIns="0" tIns="0" rIns="0" bIns="0" rtlCol="0">
            <a:spAutoFit/>
          </a:bodyPr>
          <a:lstStyle/>
          <a:p>
            <a:pPr algn="r" defTabSz="913965">
              <a:defRPr/>
            </a:pPr>
            <a:r>
              <a:rPr lang="en-US" sz="1400" i="1" kern="0" spc="-30" dirty="0">
                <a:solidFill>
                  <a:prstClr val="black"/>
                </a:solidFill>
                <a:latin typeface="IBM Plex Sans" panose="020B0503050203000203" pitchFamily="34" charset="0"/>
                <a:cs typeface="Arial"/>
              </a:rPr>
              <a:t> POST</a:t>
            </a:r>
          </a:p>
        </p:txBody>
      </p:sp>
      <p:sp>
        <p:nvSpPr>
          <p:cNvPr id="254" name="Rounded Rectangle 253">
            <a:extLst>
              <a:ext uri="{FF2B5EF4-FFF2-40B4-BE49-F238E27FC236}">
                <a16:creationId xmlns:a16="http://schemas.microsoft.com/office/drawing/2014/main" id="{527F5019-DD48-A34F-8C32-C12A6118AF85}"/>
              </a:ext>
            </a:extLst>
          </p:cNvPr>
          <p:cNvSpPr/>
          <p:nvPr/>
        </p:nvSpPr>
        <p:spPr>
          <a:xfrm>
            <a:off x="8915846" y="5457528"/>
            <a:ext cx="1225510" cy="685621"/>
          </a:xfrm>
          <a:prstGeom prst="roundRect">
            <a:avLst/>
          </a:prstGeom>
          <a:solidFill>
            <a:srgbClr val="F8EE00"/>
          </a:solidFill>
          <a:ln w="1270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defRPr/>
            </a:pPr>
            <a:r>
              <a:rPr lang="en-US" sz="1799" dirty="0">
                <a:solidFill>
                  <a:prstClr val="white"/>
                </a:solidFill>
                <a:latin typeface="Arial"/>
              </a:rPr>
              <a:t>Lambda</a:t>
            </a:r>
            <a:endParaRPr lang="en-US" sz="1300" dirty="0">
              <a:solidFill>
                <a:prstClr val="white"/>
              </a:solidFill>
              <a:latin typeface="Arial"/>
            </a:endParaRPr>
          </a:p>
        </p:txBody>
      </p:sp>
      <p:sp>
        <p:nvSpPr>
          <p:cNvPr id="255" name="Rounded Rectangle 254">
            <a:extLst>
              <a:ext uri="{FF2B5EF4-FFF2-40B4-BE49-F238E27FC236}">
                <a16:creationId xmlns:a16="http://schemas.microsoft.com/office/drawing/2014/main" id="{B5BFDFEB-F966-344A-9BC2-0D65D79DBE14}"/>
              </a:ext>
            </a:extLst>
          </p:cNvPr>
          <p:cNvSpPr/>
          <p:nvPr/>
        </p:nvSpPr>
        <p:spPr>
          <a:xfrm>
            <a:off x="9068207" y="5609888"/>
            <a:ext cx="1225510" cy="685621"/>
          </a:xfrm>
          <a:prstGeom prst="roundRect">
            <a:avLst/>
          </a:prstGeom>
          <a:solidFill>
            <a:srgbClr val="F8EE00"/>
          </a:solidFill>
          <a:ln w="1270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defRPr/>
            </a:pPr>
            <a:r>
              <a:rPr lang="en-US" sz="1799" dirty="0">
                <a:solidFill>
                  <a:prstClr val="black"/>
                </a:solidFill>
                <a:latin typeface="Arial"/>
              </a:rPr>
              <a:t>Lambda</a:t>
            </a:r>
            <a:endParaRPr lang="en-US" sz="1300" dirty="0">
              <a:solidFill>
                <a:prstClr val="black"/>
              </a:solidFill>
              <a:latin typeface="Arial"/>
            </a:endParaRPr>
          </a:p>
        </p:txBody>
      </p:sp>
      <p:sp>
        <p:nvSpPr>
          <p:cNvPr id="176" name="Rounded Rectangle 175">
            <a:extLst>
              <a:ext uri="{FF2B5EF4-FFF2-40B4-BE49-F238E27FC236}">
                <a16:creationId xmlns:a16="http://schemas.microsoft.com/office/drawing/2014/main" id="{DB43694C-D7CA-DE4D-AA3B-6BB6DBC26351}"/>
              </a:ext>
            </a:extLst>
          </p:cNvPr>
          <p:cNvSpPr/>
          <p:nvPr/>
        </p:nvSpPr>
        <p:spPr>
          <a:xfrm>
            <a:off x="8981984" y="2075131"/>
            <a:ext cx="1279827" cy="685621"/>
          </a:xfrm>
          <a:prstGeom prst="roundRect">
            <a:avLst/>
          </a:prstGeom>
          <a:solidFill>
            <a:srgbClr val="00B050"/>
          </a:solidFill>
          <a:ln w="12700">
            <a:solidFill>
              <a:schemeClr val="tx1"/>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defRPr/>
            </a:pPr>
            <a:r>
              <a:rPr lang="en-US" sz="1799" dirty="0">
                <a:solidFill>
                  <a:prstClr val="white"/>
                </a:solidFill>
                <a:latin typeface="Arial"/>
              </a:rPr>
              <a:t>Elasti Cache</a:t>
            </a:r>
          </a:p>
        </p:txBody>
      </p:sp>
      <p:cxnSp>
        <p:nvCxnSpPr>
          <p:cNvPr id="189" name="Curved Connector 188">
            <a:extLst>
              <a:ext uri="{FF2B5EF4-FFF2-40B4-BE49-F238E27FC236}">
                <a16:creationId xmlns:a16="http://schemas.microsoft.com/office/drawing/2014/main" id="{C10358E6-7F40-CD4F-9F2A-E326C4FAA201}"/>
              </a:ext>
            </a:extLst>
          </p:cNvPr>
          <p:cNvCxnSpPr>
            <a:stCxn id="50" idx="0"/>
            <a:endCxn id="187" idx="0"/>
          </p:cNvCxnSpPr>
          <p:nvPr/>
        </p:nvCxnSpPr>
        <p:spPr>
          <a:xfrm rot="5400000" flipH="1" flipV="1">
            <a:off x="5995745" y="-2102598"/>
            <a:ext cx="474020" cy="6814788"/>
          </a:xfrm>
          <a:prstGeom prst="curvedConnector3">
            <a:avLst>
              <a:gd name="adj1" fmla="val 148226"/>
            </a:avLst>
          </a:prstGeom>
          <a:ln w="19050">
            <a:tailEnd type="triangle"/>
          </a:ln>
        </p:spPr>
        <p:style>
          <a:lnRef idx="1">
            <a:schemeClr val="accent6"/>
          </a:lnRef>
          <a:fillRef idx="0">
            <a:schemeClr val="accent6"/>
          </a:fillRef>
          <a:effectRef idx="0">
            <a:schemeClr val="accent6"/>
          </a:effectRef>
          <a:fontRef idx="minor">
            <a:schemeClr val="tx1"/>
          </a:fontRef>
        </p:style>
      </p:cxnSp>
      <p:cxnSp>
        <p:nvCxnSpPr>
          <p:cNvPr id="236" name="Straight Arrow Connector 235">
            <a:extLst>
              <a:ext uri="{FF2B5EF4-FFF2-40B4-BE49-F238E27FC236}">
                <a16:creationId xmlns:a16="http://schemas.microsoft.com/office/drawing/2014/main" id="{7751C042-73B8-1B45-A31F-4934991EBB43}"/>
              </a:ext>
            </a:extLst>
          </p:cNvPr>
          <p:cNvCxnSpPr>
            <a:cxnSpLocks/>
            <a:stCxn id="5" idx="3"/>
          </p:cNvCxnSpPr>
          <p:nvPr/>
        </p:nvCxnSpPr>
        <p:spPr>
          <a:xfrm>
            <a:off x="5529837" y="4976011"/>
            <a:ext cx="3393884" cy="11139"/>
          </a:xfrm>
          <a:prstGeom prst="straightConnector1">
            <a:avLst/>
          </a:prstGeom>
          <a:ln w="19050">
            <a:tailEnd type="triangle"/>
          </a:ln>
        </p:spPr>
        <p:style>
          <a:lnRef idx="1">
            <a:schemeClr val="accent6"/>
          </a:lnRef>
          <a:fillRef idx="0">
            <a:schemeClr val="accent6"/>
          </a:fillRef>
          <a:effectRef idx="0">
            <a:schemeClr val="accent6"/>
          </a:effectRef>
          <a:fontRef idx="minor">
            <a:schemeClr val="tx1"/>
          </a:fontRef>
        </p:style>
      </p:cxnSp>
      <p:cxnSp>
        <p:nvCxnSpPr>
          <p:cNvPr id="318" name="Straight Arrow Connector 317">
            <a:extLst>
              <a:ext uri="{FF2B5EF4-FFF2-40B4-BE49-F238E27FC236}">
                <a16:creationId xmlns:a16="http://schemas.microsoft.com/office/drawing/2014/main" id="{E7913C9A-6834-CC45-AACE-4B37311D2A38}"/>
              </a:ext>
            </a:extLst>
          </p:cNvPr>
          <p:cNvCxnSpPr>
            <a:cxnSpLocks/>
            <a:stCxn id="136" idx="3"/>
          </p:cNvCxnSpPr>
          <p:nvPr/>
        </p:nvCxnSpPr>
        <p:spPr>
          <a:xfrm flipV="1">
            <a:off x="8354117" y="5782228"/>
            <a:ext cx="406953" cy="93996"/>
          </a:xfrm>
          <a:prstGeom prst="straightConnector1">
            <a:avLst/>
          </a:prstGeom>
          <a:ln w="19050">
            <a:tailEnd type="triangle"/>
          </a:ln>
        </p:spPr>
        <p:style>
          <a:lnRef idx="1">
            <a:schemeClr val="accent6"/>
          </a:lnRef>
          <a:fillRef idx="0">
            <a:schemeClr val="accent6"/>
          </a:fillRef>
          <a:effectRef idx="0">
            <a:schemeClr val="accent6"/>
          </a:effectRef>
          <a:fontRef idx="minor">
            <a:schemeClr val="tx1"/>
          </a:fontRef>
        </p:style>
      </p:cxnSp>
      <p:cxnSp>
        <p:nvCxnSpPr>
          <p:cNvPr id="332" name="Elbow Connector 331">
            <a:extLst>
              <a:ext uri="{FF2B5EF4-FFF2-40B4-BE49-F238E27FC236}">
                <a16:creationId xmlns:a16="http://schemas.microsoft.com/office/drawing/2014/main" id="{B00CBC2F-5E59-E948-B53D-F0BAC036F550}"/>
              </a:ext>
            </a:extLst>
          </p:cNvPr>
          <p:cNvCxnSpPr>
            <a:cxnSpLocks/>
            <a:stCxn id="33" idx="1"/>
          </p:cNvCxnSpPr>
          <p:nvPr/>
        </p:nvCxnSpPr>
        <p:spPr>
          <a:xfrm rot="10800000" flipV="1">
            <a:off x="2776497" y="4578697"/>
            <a:ext cx="4301978" cy="829605"/>
          </a:xfrm>
          <a:prstGeom prst="bentConnector3">
            <a:avLst>
              <a:gd name="adj1" fmla="val 100194"/>
            </a:avLst>
          </a:prstGeom>
          <a:ln w="19050">
            <a:tailEnd type="triangle"/>
          </a:ln>
        </p:spPr>
        <p:style>
          <a:lnRef idx="1">
            <a:schemeClr val="accent6"/>
          </a:lnRef>
          <a:fillRef idx="0">
            <a:schemeClr val="accent6"/>
          </a:fillRef>
          <a:effectRef idx="0">
            <a:schemeClr val="accent6"/>
          </a:effectRef>
          <a:fontRef idx="minor">
            <a:schemeClr val="tx1"/>
          </a:fontRef>
        </p:style>
      </p:cxnSp>
      <p:cxnSp>
        <p:nvCxnSpPr>
          <p:cNvPr id="383" name="Straight Arrow Connector 382">
            <a:extLst>
              <a:ext uri="{FF2B5EF4-FFF2-40B4-BE49-F238E27FC236}">
                <a16:creationId xmlns:a16="http://schemas.microsoft.com/office/drawing/2014/main" id="{E76B0AE7-F82C-A449-BB10-059F0E606473}"/>
              </a:ext>
            </a:extLst>
          </p:cNvPr>
          <p:cNvCxnSpPr>
            <a:cxnSpLocks/>
          </p:cNvCxnSpPr>
          <p:nvPr/>
        </p:nvCxnSpPr>
        <p:spPr>
          <a:xfrm>
            <a:off x="5464202" y="2507263"/>
            <a:ext cx="1726797" cy="3062480"/>
          </a:xfrm>
          <a:prstGeom prst="straightConnector1">
            <a:avLst/>
          </a:prstGeom>
          <a:ln w="19050">
            <a:solidFill>
              <a:schemeClr val="tx1"/>
            </a:solidFill>
            <a:tailEnd type="triangle"/>
          </a:ln>
        </p:spPr>
        <p:style>
          <a:lnRef idx="1">
            <a:schemeClr val="accent6"/>
          </a:lnRef>
          <a:fillRef idx="0">
            <a:schemeClr val="accent6"/>
          </a:fillRef>
          <a:effectRef idx="0">
            <a:schemeClr val="accent6"/>
          </a:effectRef>
          <a:fontRef idx="minor">
            <a:schemeClr val="tx1"/>
          </a:fontRef>
        </p:style>
      </p:cxnSp>
      <p:cxnSp>
        <p:nvCxnSpPr>
          <p:cNvPr id="17" name="Straight Connector 16">
            <a:extLst>
              <a:ext uri="{FF2B5EF4-FFF2-40B4-BE49-F238E27FC236}">
                <a16:creationId xmlns:a16="http://schemas.microsoft.com/office/drawing/2014/main" id="{65097278-D7AA-1292-6A26-4ED260B50999}"/>
              </a:ext>
            </a:extLst>
          </p:cNvPr>
          <p:cNvCxnSpPr>
            <a:cxnSpLocks/>
          </p:cNvCxnSpPr>
          <p:nvPr/>
        </p:nvCxnSpPr>
        <p:spPr>
          <a:xfrm>
            <a:off x="5545714" y="6219034"/>
            <a:ext cx="684055" cy="368126"/>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3" name="Rounded Rectangle 22">
            <a:extLst>
              <a:ext uri="{FF2B5EF4-FFF2-40B4-BE49-F238E27FC236}">
                <a16:creationId xmlns:a16="http://schemas.microsoft.com/office/drawing/2014/main" id="{BE87E5C3-5AD9-B468-1AC0-07B839BC0487}"/>
              </a:ext>
            </a:extLst>
          </p:cNvPr>
          <p:cNvSpPr/>
          <p:nvPr/>
        </p:nvSpPr>
        <p:spPr>
          <a:xfrm>
            <a:off x="4349484" y="1033674"/>
            <a:ext cx="1142702" cy="685621"/>
          </a:xfrm>
          <a:prstGeom prst="roundRect">
            <a:avLst/>
          </a:prstGeom>
          <a:solidFill>
            <a:srgbClr val="FF0000"/>
          </a:solidFill>
          <a:ln w="12700">
            <a:solidFill>
              <a:schemeClr val="tx1"/>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defRPr/>
            </a:pPr>
            <a:r>
              <a:rPr lang="en-US" sz="1799" dirty="0">
                <a:solidFill>
                  <a:prstClr val="white"/>
                </a:solidFill>
                <a:latin typeface="IBM Plex Sans" panose="020B0503050203000203" pitchFamily="34" charset="0"/>
              </a:rPr>
              <a:t>Cash Account</a:t>
            </a:r>
          </a:p>
        </p:txBody>
      </p:sp>
      <p:cxnSp>
        <p:nvCxnSpPr>
          <p:cNvPr id="44" name="Straight Connector 43">
            <a:extLst>
              <a:ext uri="{FF2B5EF4-FFF2-40B4-BE49-F238E27FC236}">
                <a16:creationId xmlns:a16="http://schemas.microsoft.com/office/drawing/2014/main" id="{F7931D9A-CE81-2D4F-ED14-34E7AA4138F9}"/>
              </a:ext>
            </a:extLst>
          </p:cNvPr>
          <p:cNvCxnSpPr>
            <a:cxnSpLocks/>
            <a:stCxn id="6" idx="3"/>
          </p:cNvCxnSpPr>
          <p:nvPr/>
        </p:nvCxnSpPr>
        <p:spPr>
          <a:xfrm>
            <a:off x="5503703" y="2199814"/>
            <a:ext cx="3493765" cy="14256"/>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BC774F45-EFFB-9A45-872A-FEEF67CDF38D}"/>
              </a:ext>
            </a:extLst>
          </p:cNvPr>
          <p:cNvCxnSpPr>
            <a:cxnSpLocks/>
          </p:cNvCxnSpPr>
          <p:nvPr/>
        </p:nvCxnSpPr>
        <p:spPr>
          <a:xfrm>
            <a:off x="8139258" y="1265138"/>
            <a:ext cx="995570" cy="824344"/>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09C0BEA4-29AA-78F3-4A3A-D5C3AD51CA46}"/>
              </a:ext>
            </a:extLst>
          </p:cNvPr>
          <p:cNvCxnSpPr>
            <a:cxnSpLocks/>
          </p:cNvCxnSpPr>
          <p:nvPr/>
        </p:nvCxnSpPr>
        <p:spPr>
          <a:xfrm>
            <a:off x="5492186" y="1216744"/>
            <a:ext cx="2671312" cy="51053"/>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2595FD99-39E1-1D4B-E138-4E375486817B}"/>
              </a:ext>
            </a:extLst>
          </p:cNvPr>
          <p:cNvCxnSpPr>
            <a:cxnSpLocks/>
            <a:endCxn id="23" idx="1"/>
          </p:cNvCxnSpPr>
          <p:nvPr/>
        </p:nvCxnSpPr>
        <p:spPr>
          <a:xfrm flipV="1">
            <a:off x="3394579" y="1376485"/>
            <a:ext cx="954905" cy="1738817"/>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11" name="Rounded Rectangle 110">
            <a:extLst>
              <a:ext uri="{FF2B5EF4-FFF2-40B4-BE49-F238E27FC236}">
                <a16:creationId xmlns:a16="http://schemas.microsoft.com/office/drawing/2014/main" id="{129B0B33-8C66-1890-A960-96B480D770DD}"/>
              </a:ext>
            </a:extLst>
          </p:cNvPr>
          <p:cNvSpPr/>
          <p:nvPr/>
        </p:nvSpPr>
        <p:spPr>
          <a:xfrm>
            <a:off x="10730262" y="1884875"/>
            <a:ext cx="1292251" cy="927541"/>
          </a:xfrm>
          <a:prstGeom prst="roundRect">
            <a:avLst/>
          </a:prstGeom>
          <a:solidFill>
            <a:srgbClr val="FFA500"/>
          </a:solidFill>
          <a:ln w="12700">
            <a:solidFill>
              <a:schemeClr val="tx1"/>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defRPr/>
            </a:pPr>
            <a:r>
              <a:rPr lang="en-US" sz="1799" dirty="0">
                <a:solidFill>
                  <a:prstClr val="white"/>
                </a:solidFill>
                <a:latin typeface="IBM Plex Sans" panose="020B0503050203000203" pitchFamily="34" charset="0"/>
              </a:rPr>
              <a:t>Exchange Rate Service</a:t>
            </a:r>
          </a:p>
        </p:txBody>
      </p:sp>
      <p:cxnSp>
        <p:nvCxnSpPr>
          <p:cNvPr id="123" name="Straight Connector 122">
            <a:extLst>
              <a:ext uri="{FF2B5EF4-FFF2-40B4-BE49-F238E27FC236}">
                <a16:creationId xmlns:a16="http://schemas.microsoft.com/office/drawing/2014/main" id="{04D147B0-349E-ADAB-E4A2-094FD8676933}"/>
              </a:ext>
            </a:extLst>
          </p:cNvPr>
          <p:cNvCxnSpPr>
            <a:cxnSpLocks/>
          </p:cNvCxnSpPr>
          <p:nvPr/>
        </p:nvCxnSpPr>
        <p:spPr>
          <a:xfrm>
            <a:off x="5464202" y="1104251"/>
            <a:ext cx="2763487" cy="19644"/>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F641E1E8-F87B-79A1-0C66-807003845601}"/>
              </a:ext>
            </a:extLst>
          </p:cNvPr>
          <p:cNvCxnSpPr>
            <a:cxnSpLocks/>
          </p:cNvCxnSpPr>
          <p:nvPr/>
        </p:nvCxnSpPr>
        <p:spPr>
          <a:xfrm>
            <a:off x="8203071" y="1123895"/>
            <a:ext cx="994624" cy="836672"/>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40DEBFF2-95CD-7B2F-9C1F-636737BBDDF9}"/>
              </a:ext>
            </a:extLst>
          </p:cNvPr>
          <p:cNvCxnSpPr>
            <a:cxnSpLocks/>
          </p:cNvCxnSpPr>
          <p:nvPr/>
        </p:nvCxnSpPr>
        <p:spPr>
          <a:xfrm>
            <a:off x="9178699" y="1923961"/>
            <a:ext cx="1559559" cy="74968"/>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382B195B-886F-BC20-7ABB-6108AA8AE51C}"/>
              </a:ext>
            </a:extLst>
          </p:cNvPr>
          <p:cNvCxnSpPr>
            <a:cxnSpLocks/>
          </p:cNvCxnSpPr>
          <p:nvPr/>
        </p:nvCxnSpPr>
        <p:spPr>
          <a:xfrm flipV="1">
            <a:off x="5507038" y="4293693"/>
            <a:ext cx="380703" cy="365312"/>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862728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Rectangle 134">
            <a:extLst>
              <a:ext uri="{FF2B5EF4-FFF2-40B4-BE49-F238E27FC236}">
                <a16:creationId xmlns:a16="http://schemas.microsoft.com/office/drawing/2014/main" id="{01E5366F-30F0-614C-9585-49406B101510}"/>
              </a:ext>
            </a:extLst>
          </p:cNvPr>
          <p:cNvSpPr/>
          <p:nvPr/>
        </p:nvSpPr>
        <p:spPr>
          <a:xfrm>
            <a:off x="6241703" y="555401"/>
            <a:ext cx="4166180" cy="5888509"/>
          </a:xfrm>
          <a:prstGeom prst="rect">
            <a:avLst/>
          </a:prstGeom>
          <a:solidFill>
            <a:srgbClr val="F99E91"/>
          </a:solidFill>
          <a:ln>
            <a:no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algn="ctr" defTabSz="913965">
              <a:defRPr/>
            </a:pPr>
            <a:r>
              <a:rPr lang="en-US" sz="1899" dirty="0">
                <a:solidFill>
                  <a:prstClr val="black"/>
                </a:solidFill>
                <a:latin typeface="Arial"/>
              </a:rPr>
              <a:t>      AWS Services</a:t>
            </a:r>
          </a:p>
        </p:txBody>
      </p:sp>
      <p:sp>
        <p:nvSpPr>
          <p:cNvPr id="4" name="Rectangle 3"/>
          <p:cNvSpPr/>
          <p:nvPr/>
        </p:nvSpPr>
        <p:spPr>
          <a:xfrm>
            <a:off x="1949291" y="540830"/>
            <a:ext cx="4009766" cy="6255104"/>
          </a:xfrm>
          <a:prstGeom prst="rect">
            <a:avLst/>
          </a:prstGeom>
          <a:solidFill>
            <a:schemeClr val="accent4">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defTabSz="913965">
              <a:defRPr/>
            </a:pPr>
            <a:r>
              <a:rPr lang="en-US" sz="1899" dirty="0">
                <a:solidFill>
                  <a:prstClr val="black"/>
                </a:solidFill>
                <a:latin typeface="IBM Plex Sans" panose="020B0503050203000203" pitchFamily="34" charset="0"/>
              </a:rPr>
              <a:t>EKS (using ECR)</a:t>
            </a:r>
          </a:p>
        </p:txBody>
      </p:sp>
      <p:sp>
        <p:nvSpPr>
          <p:cNvPr id="2" name="Title 1"/>
          <p:cNvSpPr>
            <a:spLocks noGrp="1"/>
          </p:cNvSpPr>
          <p:nvPr>
            <p:ph type="title"/>
          </p:nvPr>
        </p:nvSpPr>
        <p:spPr>
          <a:xfrm>
            <a:off x="170720" y="93990"/>
            <a:ext cx="10232764" cy="430759"/>
          </a:xfrm>
        </p:spPr>
        <p:txBody>
          <a:bodyPr/>
          <a:lstStyle/>
          <a:p>
            <a:r>
              <a:rPr lang="en-US" sz="2799" dirty="0">
                <a:latin typeface="IBM Plex Sans" panose="020B0503050203000203" pitchFamily="34" charset="0"/>
              </a:rPr>
              <a:t>Stock Trader using hyperscaler services – AWS – CQRS</a:t>
            </a:r>
          </a:p>
        </p:txBody>
      </p:sp>
      <p:sp>
        <p:nvSpPr>
          <p:cNvPr id="5" name="Rounded Rectangle 4"/>
          <p:cNvSpPr/>
          <p:nvPr/>
        </p:nvSpPr>
        <p:spPr>
          <a:xfrm>
            <a:off x="4395688" y="3728543"/>
            <a:ext cx="1142702" cy="685621"/>
          </a:xfrm>
          <a:prstGeom prst="roundRect">
            <a:avLst/>
          </a:prstGeom>
          <a:solidFill>
            <a:schemeClr val="accent1"/>
          </a:solidFill>
          <a:ln w="12700">
            <a:solidFill>
              <a:schemeClr val="tx1"/>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defRPr/>
            </a:pPr>
            <a:r>
              <a:rPr lang="en-US" sz="1799" dirty="0">
                <a:solidFill>
                  <a:prstClr val="white"/>
                </a:solidFill>
                <a:latin typeface="IBM Plex Sans" panose="020B0503050203000203" pitchFamily="34" charset="0"/>
              </a:rPr>
              <a:t>Account</a:t>
            </a:r>
          </a:p>
        </p:txBody>
      </p:sp>
      <p:sp>
        <p:nvSpPr>
          <p:cNvPr id="6" name="Rounded Rectangle 5"/>
          <p:cNvSpPr/>
          <p:nvPr/>
        </p:nvSpPr>
        <p:spPr>
          <a:xfrm>
            <a:off x="4361001" y="1046505"/>
            <a:ext cx="1142702" cy="685621"/>
          </a:xfrm>
          <a:prstGeom prst="roundRect">
            <a:avLst/>
          </a:prstGeom>
          <a:solidFill>
            <a:srgbClr val="00B0F0"/>
          </a:solid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defRPr/>
            </a:pPr>
            <a:r>
              <a:rPr lang="en-US" sz="1799" dirty="0">
                <a:solidFill>
                  <a:prstClr val="white"/>
                </a:solidFill>
                <a:latin typeface="IBM Plex Sans" panose="020B0503050203000203" pitchFamily="34" charset="0"/>
              </a:rPr>
              <a:t>Stock Quote</a:t>
            </a:r>
          </a:p>
        </p:txBody>
      </p:sp>
      <p:sp>
        <p:nvSpPr>
          <p:cNvPr id="8" name="Rounded Rectangle 7"/>
          <p:cNvSpPr/>
          <p:nvPr/>
        </p:nvSpPr>
        <p:spPr>
          <a:xfrm>
            <a:off x="10934992" y="4129098"/>
            <a:ext cx="1005578" cy="685621"/>
          </a:xfrm>
          <a:prstGeom prst="roundRect">
            <a:avLst/>
          </a:prstGeom>
          <a:solidFill>
            <a:srgbClr val="FFA500"/>
          </a:solid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defRPr/>
            </a:pPr>
            <a:r>
              <a:rPr lang="en-US" sz="1799" dirty="0">
                <a:solidFill>
                  <a:prstClr val="white"/>
                </a:solidFill>
                <a:latin typeface="IBM Plex Sans" panose="020B0503050203000203" pitchFamily="34" charset="0"/>
              </a:rPr>
              <a:t>IEX</a:t>
            </a:r>
          </a:p>
        </p:txBody>
      </p:sp>
      <p:sp>
        <p:nvSpPr>
          <p:cNvPr id="9" name="Rounded Rectangle 8"/>
          <p:cNvSpPr/>
          <p:nvPr/>
        </p:nvSpPr>
        <p:spPr>
          <a:xfrm>
            <a:off x="10905558" y="5049364"/>
            <a:ext cx="1005578" cy="685621"/>
          </a:xfrm>
          <a:prstGeom prst="roundRect">
            <a:avLst/>
          </a:prstGeom>
          <a:solidFill>
            <a:srgbClr val="FFA500"/>
          </a:solidFill>
          <a:ln w="12700">
            <a:solidFill>
              <a:schemeClr val="tx1"/>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defRPr/>
            </a:pPr>
            <a:r>
              <a:rPr lang="en-US" sz="1799" dirty="0">
                <a:solidFill>
                  <a:prstClr val="white"/>
                </a:solidFill>
                <a:latin typeface="IBM Plex Sans" panose="020B0503050203000203" pitchFamily="34" charset="0"/>
              </a:rPr>
              <a:t>Slack</a:t>
            </a:r>
            <a:endParaRPr lang="en-US" sz="1899" dirty="0">
              <a:solidFill>
                <a:prstClr val="white"/>
              </a:solidFill>
              <a:latin typeface="IBM Plex Sans" panose="020B0503050203000203" pitchFamily="34" charset="0"/>
            </a:endParaRPr>
          </a:p>
        </p:txBody>
      </p:sp>
      <p:cxnSp>
        <p:nvCxnSpPr>
          <p:cNvPr id="11" name="Straight Connector 10"/>
          <p:cNvCxnSpPr>
            <a:cxnSpLocks/>
            <a:stCxn id="121" idx="0"/>
            <a:endCxn id="97" idx="2"/>
          </p:cNvCxnSpPr>
          <p:nvPr/>
        </p:nvCxnSpPr>
        <p:spPr>
          <a:xfrm flipV="1">
            <a:off x="2825361" y="3598021"/>
            <a:ext cx="0" cy="316805"/>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a:cxnSpLocks/>
            <a:stCxn id="142" idx="0"/>
            <a:endCxn id="6" idx="2"/>
          </p:cNvCxnSpPr>
          <p:nvPr/>
        </p:nvCxnSpPr>
        <p:spPr>
          <a:xfrm flipV="1">
            <a:off x="4928211" y="1732126"/>
            <a:ext cx="4141" cy="303029"/>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7" name="Rounded Rectangle 26"/>
          <p:cNvSpPr/>
          <p:nvPr/>
        </p:nvSpPr>
        <p:spPr>
          <a:xfrm>
            <a:off x="234031" y="1555617"/>
            <a:ext cx="1142702" cy="685621"/>
          </a:xfrm>
          <a:prstGeom prst="roundRect">
            <a:avLst/>
          </a:prstGeom>
          <a:solidFill>
            <a:schemeClr val="tx1">
              <a:lumMod val="50000"/>
              <a:lumOff val="50000"/>
            </a:schemeClr>
          </a:solidFill>
          <a:ln w="1270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defRPr/>
            </a:pPr>
            <a:r>
              <a:rPr lang="en-US" sz="1799" dirty="0">
                <a:solidFill>
                  <a:prstClr val="white"/>
                </a:solidFill>
                <a:latin typeface="Arial"/>
              </a:rPr>
              <a:t>Browser</a:t>
            </a:r>
            <a:endParaRPr lang="en-US" sz="1899" dirty="0">
              <a:solidFill>
                <a:prstClr val="white"/>
              </a:solidFill>
              <a:latin typeface="Arial"/>
            </a:endParaRPr>
          </a:p>
        </p:txBody>
      </p:sp>
      <p:sp>
        <p:nvSpPr>
          <p:cNvPr id="31" name="TextBox 30"/>
          <p:cNvSpPr txBox="1"/>
          <p:nvPr/>
        </p:nvSpPr>
        <p:spPr>
          <a:xfrm>
            <a:off x="1863394" y="2540859"/>
            <a:ext cx="903688" cy="369332"/>
          </a:xfrm>
          <a:prstGeom prst="rect">
            <a:avLst/>
          </a:prstGeom>
          <a:noFill/>
          <a:ln>
            <a:noFill/>
          </a:ln>
        </p:spPr>
        <p:txBody>
          <a:bodyPr wrap="square" lIns="0" tIns="0" rIns="0" bIns="0" rtlCol="0">
            <a:spAutoFit/>
          </a:bodyPr>
          <a:lstStyle/>
          <a:p>
            <a:pPr algn="r" defTabSz="913965">
              <a:defRPr/>
            </a:pPr>
            <a:r>
              <a:rPr lang="en-US" sz="1200" i="1" kern="0" spc="-30" dirty="0">
                <a:solidFill>
                  <a:prstClr val="black"/>
                </a:solidFill>
                <a:latin typeface="Arial"/>
                <a:cs typeface="Arial"/>
              </a:rPr>
              <a:t>POST/GET</a:t>
            </a:r>
          </a:p>
          <a:p>
            <a:pPr algn="r" defTabSz="913965">
              <a:defRPr/>
            </a:pPr>
            <a:r>
              <a:rPr lang="en-US" sz="1200" i="1" kern="0" spc="-30" dirty="0">
                <a:solidFill>
                  <a:prstClr val="black"/>
                </a:solidFill>
                <a:latin typeface="Arial"/>
                <a:cs typeface="Arial"/>
              </a:rPr>
              <a:t>PUT/DELETE</a:t>
            </a:r>
          </a:p>
        </p:txBody>
      </p:sp>
      <p:sp>
        <p:nvSpPr>
          <p:cNvPr id="29" name="Rounded Rectangle 28"/>
          <p:cNvSpPr/>
          <p:nvPr/>
        </p:nvSpPr>
        <p:spPr>
          <a:xfrm>
            <a:off x="8763486" y="5305167"/>
            <a:ext cx="1225510" cy="685621"/>
          </a:xfrm>
          <a:prstGeom prst="roundRect">
            <a:avLst/>
          </a:prstGeom>
          <a:solidFill>
            <a:srgbClr val="F8EE00"/>
          </a:solidFill>
          <a:ln w="1270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defRPr/>
            </a:pPr>
            <a:r>
              <a:rPr lang="en-US" sz="1799" dirty="0">
                <a:solidFill>
                  <a:prstClr val="white"/>
                </a:solidFill>
                <a:latin typeface="Arial"/>
              </a:rPr>
              <a:t>Lambda</a:t>
            </a:r>
            <a:endParaRPr lang="en-US" sz="1300" dirty="0">
              <a:solidFill>
                <a:prstClr val="white"/>
              </a:solidFill>
              <a:latin typeface="Arial"/>
            </a:endParaRPr>
          </a:p>
        </p:txBody>
      </p:sp>
      <p:cxnSp>
        <p:nvCxnSpPr>
          <p:cNvPr id="37" name="Straight Connector 36"/>
          <p:cNvCxnSpPr>
            <a:cxnSpLocks/>
            <a:endCxn id="8" idx="1"/>
          </p:cNvCxnSpPr>
          <p:nvPr/>
        </p:nvCxnSpPr>
        <p:spPr>
          <a:xfrm flipV="1">
            <a:off x="10038083" y="4471909"/>
            <a:ext cx="896909" cy="1151837"/>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a:cxnSpLocks/>
            <a:stCxn id="29" idx="3"/>
            <a:endCxn id="9" idx="1"/>
          </p:cNvCxnSpPr>
          <p:nvPr/>
        </p:nvCxnSpPr>
        <p:spPr>
          <a:xfrm flipV="1">
            <a:off x="9988996" y="5392175"/>
            <a:ext cx="916562" cy="255803"/>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6411533" y="2294537"/>
            <a:ext cx="657552" cy="215444"/>
          </a:xfrm>
          <a:prstGeom prst="rect">
            <a:avLst/>
          </a:prstGeom>
          <a:noFill/>
          <a:ln>
            <a:noFill/>
          </a:ln>
        </p:spPr>
        <p:txBody>
          <a:bodyPr wrap="none" lIns="0" tIns="0" rIns="0" bIns="0" rtlCol="0">
            <a:spAutoFit/>
          </a:bodyPr>
          <a:lstStyle/>
          <a:p>
            <a:pPr defTabSz="913965">
              <a:defRPr/>
            </a:pPr>
            <a:r>
              <a:rPr lang="en-US" sz="1400" i="1" kern="0" spc="-30" dirty="0">
                <a:solidFill>
                  <a:prstClr val="black"/>
                </a:solidFill>
                <a:latin typeface="IBM Plex Sans" panose="020B0503050203000203" pitchFamily="34" charset="0"/>
                <a:cs typeface="Arial"/>
              </a:rPr>
              <a:t>Pub/Sub</a:t>
            </a:r>
          </a:p>
        </p:txBody>
      </p:sp>
      <p:sp>
        <p:nvSpPr>
          <p:cNvPr id="30" name="Rounded Rectangle 29"/>
          <p:cNvSpPr/>
          <p:nvPr/>
        </p:nvSpPr>
        <p:spPr>
          <a:xfrm>
            <a:off x="7078474" y="1371520"/>
            <a:ext cx="1188410" cy="685621"/>
          </a:xfrm>
          <a:prstGeom prst="roundRect">
            <a:avLst/>
          </a:prstGeom>
          <a:solidFill>
            <a:srgbClr val="00B050"/>
          </a:solid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defRPr/>
            </a:pPr>
            <a:r>
              <a:rPr lang="en-US" sz="1799" dirty="0">
                <a:solidFill>
                  <a:prstClr val="white"/>
                </a:solidFill>
                <a:latin typeface="Arial"/>
              </a:rPr>
              <a:t>RDS (Aurora)</a:t>
            </a:r>
          </a:p>
        </p:txBody>
      </p:sp>
      <p:cxnSp>
        <p:nvCxnSpPr>
          <p:cNvPr id="32" name="Straight Connector 31"/>
          <p:cNvCxnSpPr>
            <a:cxnSpLocks/>
            <a:stCxn id="142" idx="3"/>
            <a:endCxn id="30" idx="1"/>
          </p:cNvCxnSpPr>
          <p:nvPr/>
        </p:nvCxnSpPr>
        <p:spPr>
          <a:xfrm flipV="1">
            <a:off x="5499562" y="1714331"/>
            <a:ext cx="1578912" cy="663635"/>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3" name="Rounded Rectangle 32"/>
          <p:cNvSpPr/>
          <p:nvPr/>
        </p:nvSpPr>
        <p:spPr>
          <a:xfrm>
            <a:off x="7078474" y="4235887"/>
            <a:ext cx="1188410" cy="685621"/>
          </a:xfrm>
          <a:prstGeom prst="roundRect">
            <a:avLst/>
          </a:prstGeom>
          <a:solidFill>
            <a:srgbClr val="00B050"/>
          </a:solidFill>
          <a:ln w="12700">
            <a:solidFill>
              <a:schemeClr val="tx1"/>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defRPr/>
            </a:pPr>
            <a:r>
              <a:rPr lang="en-US" sz="1799" dirty="0">
                <a:solidFill>
                  <a:prstClr val="white"/>
                </a:solidFill>
                <a:latin typeface="Arial"/>
              </a:rPr>
              <a:t>Amazon</a:t>
            </a:r>
          </a:p>
          <a:p>
            <a:pPr algn="ctr" defTabSz="913965">
              <a:defRPr/>
            </a:pPr>
            <a:r>
              <a:rPr lang="en-US" sz="1799" dirty="0">
                <a:solidFill>
                  <a:prstClr val="white"/>
                </a:solidFill>
                <a:latin typeface="Arial"/>
              </a:rPr>
              <a:t>MQ</a:t>
            </a:r>
          </a:p>
        </p:txBody>
      </p:sp>
      <p:cxnSp>
        <p:nvCxnSpPr>
          <p:cNvPr id="34" name="Straight Connector 33"/>
          <p:cNvCxnSpPr>
            <a:cxnSpLocks/>
          </p:cNvCxnSpPr>
          <p:nvPr/>
        </p:nvCxnSpPr>
        <p:spPr>
          <a:xfrm>
            <a:off x="5542922" y="4225743"/>
            <a:ext cx="1574235" cy="171755"/>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6364105" y="4127705"/>
            <a:ext cx="614111" cy="215388"/>
          </a:xfrm>
          <a:prstGeom prst="rect">
            <a:avLst/>
          </a:prstGeom>
          <a:noFill/>
          <a:ln>
            <a:noFill/>
          </a:ln>
        </p:spPr>
        <p:txBody>
          <a:bodyPr wrap="none" lIns="0" tIns="0" rIns="0" bIns="0" rtlCol="0">
            <a:spAutoFit/>
          </a:bodyPr>
          <a:lstStyle/>
          <a:p>
            <a:pPr defTabSz="913965">
              <a:defRPr/>
            </a:pPr>
            <a:r>
              <a:rPr lang="en-US" sz="1400" i="1" kern="0" spc="-30" dirty="0">
                <a:solidFill>
                  <a:prstClr val="black"/>
                </a:solidFill>
                <a:latin typeface="IBM Plex Sans" panose="020B0503050203000203" pitchFamily="34" charset="0"/>
                <a:cs typeface="Arial"/>
              </a:rPr>
              <a:t>JMS Put</a:t>
            </a:r>
          </a:p>
        </p:txBody>
      </p:sp>
      <p:sp>
        <p:nvSpPr>
          <p:cNvPr id="42" name="TextBox 41"/>
          <p:cNvSpPr txBox="1"/>
          <p:nvPr/>
        </p:nvSpPr>
        <p:spPr>
          <a:xfrm>
            <a:off x="5967660" y="1358929"/>
            <a:ext cx="968603" cy="369236"/>
          </a:xfrm>
          <a:prstGeom prst="rect">
            <a:avLst/>
          </a:prstGeom>
          <a:noFill/>
          <a:ln>
            <a:noFill/>
          </a:ln>
        </p:spPr>
        <p:txBody>
          <a:bodyPr wrap="none" lIns="0" tIns="0" rIns="0" bIns="0" rtlCol="0">
            <a:spAutoFit/>
          </a:bodyPr>
          <a:lstStyle/>
          <a:p>
            <a:pPr algn="r" defTabSz="913965">
              <a:defRPr/>
            </a:pPr>
            <a:r>
              <a:rPr lang="en-US" sz="1200" i="1" kern="0" spc="-30" dirty="0">
                <a:solidFill>
                  <a:prstClr val="black"/>
                </a:solidFill>
                <a:latin typeface="IBM Plex Sans" panose="020B0503050203000203" pitchFamily="34" charset="0"/>
                <a:cs typeface="Arial"/>
              </a:rPr>
              <a:t>Insert, Select,</a:t>
            </a:r>
          </a:p>
          <a:p>
            <a:pPr algn="r" defTabSz="913965">
              <a:defRPr/>
            </a:pPr>
            <a:r>
              <a:rPr lang="en-US" sz="1200" i="1" kern="0" spc="-30" dirty="0">
                <a:solidFill>
                  <a:prstClr val="black"/>
                </a:solidFill>
                <a:latin typeface="IBM Plex Sans" panose="020B0503050203000203" pitchFamily="34" charset="0"/>
                <a:cs typeface="Arial"/>
              </a:rPr>
              <a:t>Update, Delete</a:t>
            </a:r>
          </a:p>
        </p:txBody>
      </p:sp>
      <p:sp>
        <p:nvSpPr>
          <p:cNvPr id="47" name="TextBox 46"/>
          <p:cNvSpPr txBox="1"/>
          <p:nvPr/>
        </p:nvSpPr>
        <p:spPr>
          <a:xfrm>
            <a:off x="8638535" y="2768837"/>
            <a:ext cx="288219" cy="184666"/>
          </a:xfrm>
          <a:prstGeom prst="rect">
            <a:avLst/>
          </a:prstGeom>
          <a:noFill/>
          <a:ln>
            <a:noFill/>
          </a:ln>
        </p:spPr>
        <p:txBody>
          <a:bodyPr wrap="none" lIns="0" tIns="0" rIns="0" bIns="0" rtlCol="0">
            <a:spAutoFit/>
          </a:bodyPr>
          <a:lstStyle/>
          <a:p>
            <a:pPr algn="r" defTabSz="913965">
              <a:defRPr/>
            </a:pPr>
            <a:r>
              <a:rPr lang="en-US" sz="1200" i="1" kern="0" spc="-30" dirty="0">
                <a:solidFill>
                  <a:prstClr val="black"/>
                </a:solidFill>
                <a:latin typeface="Arial"/>
                <a:cs typeface="Arial"/>
              </a:rPr>
              <a:t>SET</a:t>
            </a:r>
          </a:p>
        </p:txBody>
      </p:sp>
      <p:cxnSp>
        <p:nvCxnSpPr>
          <p:cNvPr id="59" name="Straight Connector 58"/>
          <p:cNvCxnSpPr>
            <a:cxnSpLocks/>
          </p:cNvCxnSpPr>
          <p:nvPr/>
        </p:nvCxnSpPr>
        <p:spPr>
          <a:xfrm>
            <a:off x="5502278" y="1294759"/>
            <a:ext cx="2962157" cy="15980"/>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a:cxnSpLocks/>
            <a:stCxn id="60" idx="3"/>
          </p:cNvCxnSpPr>
          <p:nvPr/>
        </p:nvCxnSpPr>
        <p:spPr>
          <a:xfrm>
            <a:off x="5559601" y="5308926"/>
            <a:ext cx="1606104" cy="697934"/>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4" name="Rounded Rectangle 73"/>
          <p:cNvSpPr/>
          <p:nvPr/>
        </p:nvSpPr>
        <p:spPr>
          <a:xfrm>
            <a:off x="2272620" y="5398309"/>
            <a:ext cx="1254307" cy="685621"/>
          </a:xfrm>
          <a:prstGeom prst="roundRect">
            <a:avLst/>
          </a:prstGeom>
          <a:solidFill>
            <a:schemeClr val="accent1"/>
          </a:solidFill>
          <a:ln w="12700">
            <a:solidFill>
              <a:schemeClr val="tx1"/>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defRPr/>
            </a:pPr>
            <a:r>
              <a:rPr lang="en-US" sz="1600" dirty="0">
                <a:solidFill>
                  <a:prstClr val="white"/>
                </a:solidFill>
                <a:latin typeface="Arial"/>
              </a:rPr>
              <a:t>Messaging</a:t>
            </a:r>
            <a:endParaRPr lang="en-US" sz="1500" dirty="0">
              <a:solidFill>
                <a:prstClr val="white"/>
              </a:solidFill>
              <a:latin typeface="Arial"/>
            </a:endParaRPr>
          </a:p>
        </p:txBody>
      </p:sp>
      <p:sp>
        <p:nvSpPr>
          <p:cNvPr id="50" name="Rounded Rectangle 49">
            <a:extLst>
              <a:ext uri="{FF2B5EF4-FFF2-40B4-BE49-F238E27FC236}">
                <a16:creationId xmlns:a16="http://schemas.microsoft.com/office/drawing/2014/main" id="{4FC357A0-B537-3846-9CB5-66D95B8D76A8}"/>
              </a:ext>
            </a:extLst>
          </p:cNvPr>
          <p:cNvSpPr/>
          <p:nvPr/>
        </p:nvSpPr>
        <p:spPr>
          <a:xfrm>
            <a:off x="2254010" y="1541806"/>
            <a:ext cx="1142702" cy="685621"/>
          </a:xfrm>
          <a:prstGeom prst="roundRect">
            <a:avLst/>
          </a:prstGeom>
          <a:solidFill>
            <a:srgbClr val="00B0F0"/>
          </a:solidFill>
          <a:ln w="1270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defRPr/>
            </a:pPr>
            <a:r>
              <a:rPr lang="en-US" sz="1799" dirty="0">
                <a:solidFill>
                  <a:prstClr val="white"/>
                </a:solidFill>
                <a:latin typeface="IBM Plex Sans" panose="020B0503050203000203" pitchFamily="34" charset="0"/>
              </a:rPr>
              <a:t>Trader</a:t>
            </a:r>
          </a:p>
        </p:txBody>
      </p:sp>
      <p:cxnSp>
        <p:nvCxnSpPr>
          <p:cNvPr id="51" name="Straight Connector 50">
            <a:extLst>
              <a:ext uri="{FF2B5EF4-FFF2-40B4-BE49-F238E27FC236}">
                <a16:creationId xmlns:a16="http://schemas.microsoft.com/office/drawing/2014/main" id="{46DB6833-EB7B-634E-8F79-7E9380D0A847}"/>
              </a:ext>
            </a:extLst>
          </p:cNvPr>
          <p:cNvCxnSpPr>
            <a:cxnSpLocks/>
            <a:stCxn id="50" idx="2"/>
            <a:endCxn id="97" idx="0"/>
          </p:cNvCxnSpPr>
          <p:nvPr/>
        </p:nvCxnSpPr>
        <p:spPr>
          <a:xfrm>
            <a:off x="2825361" y="2227427"/>
            <a:ext cx="0" cy="684973"/>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FA720D8A-AE86-BE49-9ED3-8FA31BB6976C}"/>
              </a:ext>
            </a:extLst>
          </p:cNvPr>
          <p:cNvCxnSpPr>
            <a:cxnSpLocks/>
            <a:stCxn id="27" idx="3"/>
            <a:endCxn id="50" idx="1"/>
          </p:cNvCxnSpPr>
          <p:nvPr/>
        </p:nvCxnSpPr>
        <p:spPr>
          <a:xfrm flipV="1">
            <a:off x="1376734" y="1884617"/>
            <a:ext cx="877276" cy="13811"/>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0" name="Rounded Rectangle 59">
            <a:extLst>
              <a:ext uri="{FF2B5EF4-FFF2-40B4-BE49-F238E27FC236}">
                <a16:creationId xmlns:a16="http://schemas.microsoft.com/office/drawing/2014/main" id="{15C62E23-9FA9-0344-B0B7-574AB1982F03}"/>
              </a:ext>
            </a:extLst>
          </p:cNvPr>
          <p:cNvSpPr/>
          <p:nvPr/>
        </p:nvSpPr>
        <p:spPr>
          <a:xfrm>
            <a:off x="4416899" y="4988970"/>
            <a:ext cx="1142702" cy="639913"/>
          </a:xfrm>
          <a:prstGeom prst="roundRect">
            <a:avLst/>
          </a:prstGeom>
          <a:solidFill>
            <a:srgbClr val="00B0F0"/>
          </a:solidFill>
          <a:ln w="12700">
            <a:solidFill>
              <a:schemeClr val="tx1"/>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defRPr/>
            </a:pPr>
            <a:r>
              <a:rPr lang="en-US" sz="1400" dirty="0">
                <a:solidFill>
                  <a:prstClr val="white"/>
                </a:solidFill>
                <a:latin typeface="Arial"/>
              </a:rPr>
              <a:t>Notification </a:t>
            </a:r>
            <a:r>
              <a:rPr lang="en-US" sz="1600" dirty="0">
                <a:solidFill>
                  <a:prstClr val="white"/>
                </a:solidFill>
                <a:latin typeface="Arial"/>
              </a:rPr>
              <a:t>(Slack)</a:t>
            </a:r>
            <a:endParaRPr lang="en-US" sz="1400" dirty="0">
              <a:solidFill>
                <a:prstClr val="white"/>
              </a:solidFill>
              <a:latin typeface="Arial"/>
            </a:endParaRPr>
          </a:p>
        </p:txBody>
      </p:sp>
      <p:sp>
        <p:nvSpPr>
          <p:cNvPr id="61" name="TextBox 60">
            <a:extLst>
              <a:ext uri="{FF2B5EF4-FFF2-40B4-BE49-F238E27FC236}">
                <a16:creationId xmlns:a16="http://schemas.microsoft.com/office/drawing/2014/main" id="{CD8ACFFE-F6D1-E442-BE1E-639AA558E35A}"/>
              </a:ext>
            </a:extLst>
          </p:cNvPr>
          <p:cNvSpPr txBox="1"/>
          <p:nvPr/>
        </p:nvSpPr>
        <p:spPr>
          <a:xfrm>
            <a:off x="2866154" y="5188552"/>
            <a:ext cx="854819" cy="215388"/>
          </a:xfrm>
          <a:prstGeom prst="rect">
            <a:avLst/>
          </a:prstGeom>
          <a:noFill/>
          <a:ln>
            <a:noFill/>
          </a:ln>
        </p:spPr>
        <p:txBody>
          <a:bodyPr wrap="none" lIns="0" tIns="0" rIns="0" bIns="0" rtlCol="0">
            <a:spAutoFit/>
          </a:bodyPr>
          <a:lstStyle/>
          <a:p>
            <a:pPr defTabSz="913965">
              <a:defRPr/>
            </a:pPr>
            <a:r>
              <a:rPr lang="en-US" sz="1400" i="1" kern="0" spc="-30" dirty="0">
                <a:solidFill>
                  <a:prstClr val="black"/>
                </a:solidFill>
                <a:latin typeface="IBM Plex Sans" panose="020B0503050203000203" pitchFamily="34" charset="0"/>
                <a:cs typeface="Arial"/>
              </a:rPr>
              <a:t>onMessage</a:t>
            </a:r>
          </a:p>
        </p:txBody>
      </p:sp>
      <p:sp>
        <p:nvSpPr>
          <p:cNvPr id="63" name="Rounded Rectangle 62">
            <a:extLst>
              <a:ext uri="{FF2B5EF4-FFF2-40B4-BE49-F238E27FC236}">
                <a16:creationId xmlns:a16="http://schemas.microsoft.com/office/drawing/2014/main" id="{02AFB515-7DE1-6940-9E22-5C26D4D2F603}"/>
              </a:ext>
            </a:extLst>
          </p:cNvPr>
          <p:cNvSpPr/>
          <p:nvPr/>
        </p:nvSpPr>
        <p:spPr>
          <a:xfrm>
            <a:off x="4416899" y="6042037"/>
            <a:ext cx="1142702" cy="639913"/>
          </a:xfrm>
          <a:prstGeom prst="roundRect">
            <a:avLst/>
          </a:prstGeom>
          <a:solidFill>
            <a:srgbClr val="00B0F0"/>
          </a:solidFill>
          <a:ln w="12700">
            <a:solidFill>
              <a:schemeClr val="tx1"/>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defRPr/>
            </a:pPr>
            <a:r>
              <a:rPr lang="en-US" sz="1400" dirty="0">
                <a:solidFill>
                  <a:prstClr val="white"/>
                </a:solidFill>
                <a:latin typeface="Arial"/>
              </a:rPr>
              <a:t>Notification </a:t>
            </a:r>
            <a:r>
              <a:rPr lang="en-US" sz="1600" dirty="0">
                <a:solidFill>
                  <a:prstClr val="white"/>
                </a:solidFill>
                <a:latin typeface="Arial"/>
              </a:rPr>
              <a:t>(Twitter)</a:t>
            </a:r>
            <a:endParaRPr lang="en-US" sz="1400" dirty="0">
              <a:solidFill>
                <a:prstClr val="white"/>
              </a:solidFill>
              <a:latin typeface="Arial"/>
            </a:endParaRPr>
          </a:p>
        </p:txBody>
      </p:sp>
      <p:sp>
        <p:nvSpPr>
          <p:cNvPr id="65" name="TextBox 64">
            <a:extLst>
              <a:ext uri="{FF2B5EF4-FFF2-40B4-BE49-F238E27FC236}">
                <a16:creationId xmlns:a16="http://schemas.microsoft.com/office/drawing/2014/main" id="{D06C92DC-44E4-9E48-9D9B-A0C376868592}"/>
              </a:ext>
            </a:extLst>
          </p:cNvPr>
          <p:cNvSpPr txBox="1"/>
          <p:nvPr/>
        </p:nvSpPr>
        <p:spPr>
          <a:xfrm>
            <a:off x="6641309" y="1892457"/>
            <a:ext cx="410903" cy="215388"/>
          </a:xfrm>
          <a:prstGeom prst="rect">
            <a:avLst/>
          </a:prstGeom>
          <a:noFill/>
          <a:ln>
            <a:noFill/>
          </a:ln>
        </p:spPr>
        <p:txBody>
          <a:bodyPr wrap="none" lIns="0" tIns="0" rIns="0" bIns="0" rtlCol="0">
            <a:spAutoFit/>
          </a:bodyPr>
          <a:lstStyle/>
          <a:p>
            <a:pPr defTabSz="913965">
              <a:defRPr/>
            </a:pPr>
            <a:r>
              <a:rPr lang="en-US" sz="1400" i="1" kern="0" spc="-30" dirty="0">
                <a:solidFill>
                  <a:prstClr val="black"/>
                </a:solidFill>
                <a:latin typeface="IBM Plex Sans" panose="020B0503050203000203" pitchFamily="34" charset="0"/>
                <a:cs typeface="Arial"/>
              </a:rPr>
              <a:t>JDBC</a:t>
            </a:r>
          </a:p>
        </p:txBody>
      </p:sp>
      <p:sp>
        <p:nvSpPr>
          <p:cNvPr id="67" name="Rounded Rectangle 66">
            <a:extLst>
              <a:ext uri="{FF2B5EF4-FFF2-40B4-BE49-F238E27FC236}">
                <a16:creationId xmlns:a16="http://schemas.microsoft.com/office/drawing/2014/main" id="{501F8815-6DE0-EC4F-A9D3-4FF22B0DD633}"/>
              </a:ext>
            </a:extLst>
          </p:cNvPr>
          <p:cNvSpPr/>
          <p:nvPr/>
        </p:nvSpPr>
        <p:spPr>
          <a:xfrm>
            <a:off x="10905558" y="6063578"/>
            <a:ext cx="1005578" cy="685621"/>
          </a:xfrm>
          <a:prstGeom prst="roundRect">
            <a:avLst/>
          </a:prstGeom>
          <a:solidFill>
            <a:srgbClr val="FFA500"/>
          </a:solidFill>
          <a:ln w="12700">
            <a:solidFill>
              <a:schemeClr val="tx1"/>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defRPr/>
            </a:pPr>
            <a:r>
              <a:rPr lang="en-US" sz="1799" dirty="0">
                <a:solidFill>
                  <a:prstClr val="white"/>
                </a:solidFill>
                <a:latin typeface="IBM Plex Sans" panose="020B0503050203000203" pitchFamily="34" charset="0"/>
              </a:rPr>
              <a:t>Twitter</a:t>
            </a:r>
            <a:endParaRPr lang="en-US" sz="1899" dirty="0">
              <a:solidFill>
                <a:prstClr val="white"/>
              </a:solidFill>
              <a:latin typeface="IBM Plex Sans" panose="020B0503050203000203" pitchFamily="34" charset="0"/>
            </a:endParaRPr>
          </a:p>
        </p:txBody>
      </p:sp>
      <p:cxnSp>
        <p:nvCxnSpPr>
          <p:cNvPr id="68" name="Straight Connector 67">
            <a:extLst>
              <a:ext uri="{FF2B5EF4-FFF2-40B4-BE49-F238E27FC236}">
                <a16:creationId xmlns:a16="http://schemas.microsoft.com/office/drawing/2014/main" id="{027E334C-F5C4-CA41-AA29-8C5070EB55B4}"/>
              </a:ext>
            </a:extLst>
          </p:cNvPr>
          <p:cNvCxnSpPr>
            <a:cxnSpLocks/>
          </p:cNvCxnSpPr>
          <p:nvPr/>
        </p:nvCxnSpPr>
        <p:spPr>
          <a:xfrm>
            <a:off x="5559602" y="6562930"/>
            <a:ext cx="5345955" cy="0"/>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A45ACD54-B04B-B049-934D-790A98750F7D}"/>
              </a:ext>
            </a:extLst>
          </p:cNvPr>
          <p:cNvSpPr txBox="1"/>
          <p:nvPr/>
        </p:nvSpPr>
        <p:spPr>
          <a:xfrm>
            <a:off x="4083832" y="4193343"/>
            <a:ext cx="264106" cy="184618"/>
          </a:xfrm>
          <a:prstGeom prst="rect">
            <a:avLst/>
          </a:prstGeom>
          <a:noFill/>
          <a:ln>
            <a:noFill/>
          </a:ln>
        </p:spPr>
        <p:txBody>
          <a:bodyPr wrap="none" lIns="0" tIns="0" rIns="0" bIns="0" rtlCol="0">
            <a:spAutoFit/>
          </a:bodyPr>
          <a:lstStyle/>
          <a:p>
            <a:pPr defTabSz="913965">
              <a:defRPr/>
            </a:pPr>
            <a:r>
              <a:rPr lang="en-US" sz="1200" i="1" kern="0" spc="-30" dirty="0">
                <a:solidFill>
                  <a:prstClr val="black"/>
                </a:solidFill>
                <a:latin typeface="IBM Plex Sans" panose="020B0503050203000203" pitchFamily="34" charset="0"/>
                <a:cs typeface="Arial"/>
              </a:rPr>
              <a:t>PUT</a:t>
            </a:r>
          </a:p>
        </p:txBody>
      </p:sp>
      <p:cxnSp>
        <p:nvCxnSpPr>
          <p:cNvPr id="81" name="Straight Connector 80">
            <a:extLst>
              <a:ext uri="{FF2B5EF4-FFF2-40B4-BE49-F238E27FC236}">
                <a16:creationId xmlns:a16="http://schemas.microsoft.com/office/drawing/2014/main" id="{DBA844AA-1D28-FE4F-8C83-CE8EAEF89BB5}"/>
              </a:ext>
            </a:extLst>
          </p:cNvPr>
          <p:cNvCxnSpPr>
            <a:cxnSpLocks/>
            <a:stCxn id="74" idx="3"/>
            <a:endCxn id="16" idx="1"/>
          </p:cNvCxnSpPr>
          <p:nvPr/>
        </p:nvCxnSpPr>
        <p:spPr>
          <a:xfrm flipV="1">
            <a:off x="3526927" y="5717762"/>
            <a:ext cx="681354" cy="23358"/>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1199C97A-C6D6-B34F-9DBA-486F3D79CFFC}"/>
              </a:ext>
            </a:extLst>
          </p:cNvPr>
          <p:cNvSpPr txBox="1"/>
          <p:nvPr/>
        </p:nvSpPr>
        <p:spPr>
          <a:xfrm>
            <a:off x="2323107" y="5188552"/>
            <a:ext cx="358660" cy="215388"/>
          </a:xfrm>
          <a:prstGeom prst="rect">
            <a:avLst/>
          </a:prstGeom>
          <a:noFill/>
          <a:ln>
            <a:noFill/>
          </a:ln>
        </p:spPr>
        <p:txBody>
          <a:bodyPr wrap="none" lIns="0" tIns="0" rIns="0" bIns="0" rtlCol="0">
            <a:spAutoFit/>
          </a:bodyPr>
          <a:lstStyle/>
          <a:p>
            <a:pPr defTabSz="913965">
              <a:defRPr/>
            </a:pPr>
            <a:r>
              <a:rPr lang="en-US" sz="1400" i="1" kern="0" spc="-30" dirty="0">
                <a:solidFill>
                  <a:prstClr val="black"/>
                </a:solidFill>
                <a:latin typeface="IBM Plex Sans" panose="020B0503050203000203" pitchFamily="34" charset="0"/>
                <a:cs typeface="Arial"/>
              </a:rPr>
              <a:t>MDB</a:t>
            </a:r>
          </a:p>
        </p:txBody>
      </p:sp>
      <p:sp>
        <p:nvSpPr>
          <p:cNvPr id="85" name="TextBox 84">
            <a:extLst>
              <a:ext uri="{FF2B5EF4-FFF2-40B4-BE49-F238E27FC236}">
                <a16:creationId xmlns:a16="http://schemas.microsoft.com/office/drawing/2014/main" id="{644BB809-9639-DA4F-85C0-09ECA15EF8B4}"/>
              </a:ext>
            </a:extLst>
          </p:cNvPr>
          <p:cNvSpPr txBox="1"/>
          <p:nvPr/>
        </p:nvSpPr>
        <p:spPr>
          <a:xfrm>
            <a:off x="10528130" y="4208425"/>
            <a:ext cx="357056" cy="215388"/>
          </a:xfrm>
          <a:prstGeom prst="rect">
            <a:avLst/>
          </a:prstGeom>
          <a:noFill/>
          <a:ln>
            <a:noFill/>
          </a:ln>
        </p:spPr>
        <p:txBody>
          <a:bodyPr wrap="none" lIns="0" tIns="0" rIns="0" bIns="0" rtlCol="0">
            <a:spAutoFit/>
          </a:bodyPr>
          <a:lstStyle/>
          <a:p>
            <a:pPr defTabSz="913965">
              <a:defRPr/>
            </a:pPr>
            <a:r>
              <a:rPr lang="en-US" sz="1400" i="1" kern="0" spc="-30" dirty="0">
                <a:solidFill>
                  <a:prstClr val="black"/>
                </a:solidFill>
                <a:latin typeface="Arial"/>
                <a:cs typeface="Arial"/>
              </a:rPr>
              <a:t>GET</a:t>
            </a:r>
          </a:p>
        </p:txBody>
      </p:sp>
      <p:sp>
        <p:nvSpPr>
          <p:cNvPr id="86" name="TextBox 85">
            <a:extLst>
              <a:ext uri="{FF2B5EF4-FFF2-40B4-BE49-F238E27FC236}">
                <a16:creationId xmlns:a16="http://schemas.microsoft.com/office/drawing/2014/main" id="{BE3AF497-D683-3F48-B7DC-0C053B83D835}"/>
              </a:ext>
            </a:extLst>
          </p:cNvPr>
          <p:cNvSpPr txBox="1"/>
          <p:nvPr/>
        </p:nvSpPr>
        <p:spPr>
          <a:xfrm>
            <a:off x="10403484" y="5222453"/>
            <a:ext cx="473405" cy="215388"/>
          </a:xfrm>
          <a:prstGeom prst="rect">
            <a:avLst/>
          </a:prstGeom>
          <a:noFill/>
          <a:ln>
            <a:noFill/>
          </a:ln>
        </p:spPr>
        <p:txBody>
          <a:bodyPr wrap="none" lIns="0" tIns="0" rIns="0" bIns="0" rtlCol="0">
            <a:spAutoFit/>
          </a:bodyPr>
          <a:lstStyle/>
          <a:p>
            <a:pPr defTabSz="913965">
              <a:defRPr/>
            </a:pPr>
            <a:r>
              <a:rPr lang="en-US" sz="1400" i="1" kern="0" spc="-30" dirty="0">
                <a:solidFill>
                  <a:prstClr val="black"/>
                </a:solidFill>
                <a:latin typeface="Arial"/>
                <a:cs typeface="Arial"/>
              </a:rPr>
              <a:t>POST</a:t>
            </a:r>
          </a:p>
        </p:txBody>
      </p:sp>
      <p:sp>
        <p:nvSpPr>
          <p:cNvPr id="87" name="TextBox 86">
            <a:extLst>
              <a:ext uri="{FF2B5EF4-FFF2-40B4-BE49-F238E27FC236}">
                <a16:creationId xmlns:a16="http://schemas.microsoft.com/office/drawing/2014/main" id="{2580C5C6-EF99-D741-9952-4C416BCFBFA6}"/>
              </a:ext>
            </a:extLst>
          </p:cNvPr>
          <p:cNvSpPr txBox="1"/>
          <p:nvPr/>
        </p:nvSpPr>
        <p:spPr>
          <a:xfrm>
            <a:off x="10403485" y="6347100"/>
            <a:ext cx="415711" cy="215388"/>
          </a:xfrm>
          <a:prstGeom prst="rect">
            <a:avLst/>
          </a:prstGeom>
          <a:noFill/>
          <a:ln>
            <a:noFill/>
          </a:ln>
        </p:spPr>
        <p:txBody>
          <a:bodyPr wrap="none" lIns="0" tIns="0" rIns="0" bIns="0" rtlCol="0">
            <a:spAutoFit/>
          </a:bodyPr>
          <a:lstStyle/>
          <a:p>
            <a:pPr defTabSz="913965">
              <a:defRPr/>
            </a:pPr>
            <a:r>
              <a:rPr lang="en-US" sz="1400" i="1" kern="0" spc="-30" dirty="0">
                <a:solidFill>
                  <a:prstClr val="black"/>
                </a:solidFill>
                <a:latin typeface="IBM Plex Sans" panose="020B0503050203000203" pitchFamily="34" charset="0"/>
                <a:cs typeface="Arial"/>
              </a:rPr>
              <a:t>POST</a:t>
            </a:r>
          </a:p>
        </p:txBody>
      </p:sp>
      <p:sp>
        <p:nvSpPr>
          <p:cNvPr id="88" name="TextBox 87">
            <a:extLst>
              <a:ext uri="{FF2B5EF4-FFF2-40B4-BE49-F238E27FC236}">
                <a16:creationId xmlns:a16="http://schemas.microsoft.com/office/drawing/2014/main" id="{B48411D0-B9C4-4B4D-8DF4-C66BFF5A3365}"/>
              </a:ext>
            </a:extLst>
          </p:cNvPr>
          <p:cNvSpPr txBox="1"/>
          <p:nvPr/>
        </p:nvSpPr>
        <p:spPr>
          <a:xfrm>
            <a:off x="3599528" y="5782228"/>
            <a:ext cx="415711" cy="215388"/>
          </a:xfrm>
          <a:prstGeom prst="rect">
            <a:avLst/>
          </a:prstGeom>
          <a:noFill/>
          <a:ln>
            <a:noFill/>
          </a:ln>
        </p:spPr>
        <p:txBody>
          <a:bodyPr wrap="none" lIns="0" tIns="0" rIns="0" bIns="0" rtlCol="0">
            <a:spAutoFit/>
          </a:bodyPr>
          <a:lstStyle/>
          <a:p>
            <a:pPr defTabSz="913965">
              <a:defRPr/>
            </a:pPr>
            <a:r>
              <a:rPr lang="en-US" sz="1400" i="1" kern="0" spc="-30" dirty="0">
                <a:solidFill>
                  <a:prstClr val="black"/>
                </a:solidFill>
                <a:latin typeface="IBM Plex Sans" panose="020B0503050203000203" pitchFamily="34" charset="0"/>
                <a:cs typeface="Arial"/>
              </a:rPr>
              <a:t>POST</a:t>
            </a:r>
          </a:p>
        </p:txBody>
      </p:sp>
      <p:sp>
        <p:nvSpPr>
          <p:cNvPr id="64" name="TextBox 63">
            <a:extLst>
              <a:ext uri="{FF2B5EF4-FFF2-40B4-BE49-F238E27FC236}">
                <a16:creationId xmlns:a16="http://schemas.microsoft.com/office/drawing/2014/main" id="{7A524877-A211-AB45-A0B9-443A95C3A15C}"/>
              </a:ext>
            </a:extLst>
          </p:cNvPr>
          <p:cNvSpPr txBox="1"/>
          <p:nvPr/>
        </p:nvSpPr>
        <p:spPr>
          <a:xfrm rot="1382133">
            <a:off x="5565479" y="5642783"/>
            <a:ext cx="1583035" cy="184618"/>
          </a:xfrm>
          <a:prstGeom prst="rect">
            <a:avLst/>
          </a:prstGeom>
          <a:noFill/>
          <a:ln>
            <a:noFill/>
          </a:ln>
        </p:spPr>
        <p:txBody>
          <a:bodyPr wrap="none" lIns="0" tIns="0" rIns="0" bIns="0" rtlCol="0">
            <a:spAutoFit/>
          </a:bodyPr>
          <a:lstStyle/>
          <a:p>
            <a:pPr defTabSz="913965">
              <a:defRPr/>
            </a:pPr>
            <a:r>
              <a:rPr lang="en-US" sz="1200" i="1" kern="0" spc="-30" dirty="0">
                <a:solidFill>
                  <a:prstClr val="black"/>
                </a:solidFill>
                <a:latin typeface="IBM Plex Sans" panose="020B0503050203000203" pitchFamily="34" charset="0"/>
                <a:cs typeface="Arial"/>
              </a:rPr>
              <a:t>postLoyaltyLevelToSlack</a:t>
            </a:r>
          </a:p>
        </p:txBody>
      </p:sp>
      <p:sp>
        <p:nvSpPr>
          <p:cNvPr id="56" name="Rounded Rectangle 55">
            <a:extLst>
              <a:ext uri="{FF2B5EF4-FFF2-40B4-BE49-F238E27FC236}">
                <a16:creationId xmlns:a16="http://schemas.microsoft.com/office/drawing/2014/main" id="{65265DEA-B38E-B945-805A-539C6E694BC3}"/>
              </a:ext>
            </a:extLst>
          </p:cNvPr>
          <p:cNvSpPr/>
          <p:nvPr/>
        </p:nvSpPr>
        <p:spPr>
          <a:xfrm>
            <a:off x="10788605" y="3011049"/>
            <a:ext cx="1188410" cy="927541"/>
          </a:xfrm>
          <a:prstGeom prst="roundRect">
            <a:avLst/>
          </a:prstGeom>
          <a:solidFill>
            <a:srgbClr val="FFA500"/>
          </a:solidFill>
          <a:ln w="12700">
            <a:solidFill>
              <a:schemeClr val="tx1"/>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defRPr/>
            </a:pPr>
            <a:r>
              <a:rPr lang="en-US" sz="1799" dirty="0">
                <a:solidFill>
                  <a:prstClr val="white"/>
                </a:solidFill>
                <a:latin typeface="IBM Plex Sans" panose="020B0503050203000203" pitchFamily="34" charset="0"/>
              </a:rPr>
              <a:t>Watson Tone Analyzer</a:t>
            </a:r>
          </a:p>
        </p:txBody>
      </p:sp>
      <p:sp>
        <p:nvSpPr>
          <p:cNvPr id="66" name="TextBox 65">
            <a:extLst>
              <a:ext uri="{FF2B5EF4-FFF2-40B4-BE49-F238E27FC236}">
                <a16:creationId xmlns:a16="http://schemas.microsoft.com/office/drawing/2014/main" id="{FB0C1DF8-1A77-BE42-8D9F-8D8B4CD9C41D}"/>
              </a:ext>
            </a:extLst>
          </p:cNvPr>
          <p:cNvSpPr txBox="1"/>
          <p:nvPr/>
        </p:nvSpPr>
        <p:spPr>
          <a:xfrm>
            <a:off x="8567950" y="3855966"/>
            <a:ext cx="353210" cy="215388"/>
          </a:xfrm>
          <a:prstGeom prst="rect">
            <a:avLst/>
          </a:prstGeom>
          <a:noFill/>
          <a:ln>
            <a:noFill/>
          </a:ln>
        </p:spPr>
        <p:txBody>
          <a:bodyPr wrap="none" lIns="0" tIns="0" rIns="0" bIns="0" rtlCol="0">
            <a:spAutoFit/>
          </a:bodyPr>
          <a:lstStyle/>
          <a:p>
            <a:pPr algn="r" defTabSz="913965">
              <a:defRPr/>
            </a:pPr>
            <a:r>
              <a:rPr lang="en-US" sz="1400" i="1" kern="0" spc="-30" dirty="0">
                <a:solidFill>
                  <a:prstClr val="black"/>
                </a:solidFill>
                <a:latin typeface="Arial"/>
                <a:cs typeface="Arial"/>
              </a:rPr>
              <a:t> </a:t>
            </a:r>
            <a:r>
              <a:rPr lang="en-US" sz="1400" i="1" kern="0" spc="-30" dirty="0">
                <a:solidFill>
                  <a:prstClr val="black"/>
                </a:solidFill>
                <a:latin typeface="IBM Plex Sans" panose="020B0503050203000203" pitchFamily="34" charset="0"/>
                <a:cs typeface="Arial"/>
              </a:rPr>
              <a:t>GET</a:t>
            </a:r>
          </a:p>
        </p:txBody>
      </p:sp>
      <p:sp>
        <p:nvSpPr>
          <p:cNvPr id="10" name="TextBox 9">
            <a:extLst>
              <a:ext uri="{FF2B5EF4-FFF2-40B4-BE49-F238E27FC236}">
                <a16:creationId xmlns:a16="http://schemas.microsoft.com/office/drawing/2014/main" id="{4C386602-77AC-1B4C-AC35-FC4A9F5EB5F9}"/>
              </a:ext>
            </a:extLst>
          </p:cNvPr>
          <p:cNvSpPr txBox="1"/>
          <p:nvPr/>
        </p:nvSpPr>
        <p:spPr>
          <a:xfrm>
            <a:off x="4248587" y="5633254"/>
            <a:ext cx="1452458" cy="369236"/>
          </a:xfrm>
          <a:prstGeom prst="rect">
            <a:avLst/>
          </a:prstGeom>
          <a:noFill/>
          <a:ln>
            <a:noFill/>
          </a:ln>
        </p:spPr>
        <p:txBody>
          <a:bodyPr wrap="square" lIns="0" tIns="0" rIns="0" bIns="0" rtlCol="0">
            <a:spAutoFit/>
          </a:bodyPr>
          <a:lstStyle/>
          <a:p>
            <a:pPr algn="ctr" defTabSz="913965">
              <a:defRPr/>
            </a:pPr>
            <a:r>
              <a:rPr lang="en-US" sz="1200" i="1" kern="0" spc="-30" dirty="0">
                <a:solidFill>
                  <a:srgbClr val="FF0000"/>
                </a:solidFill>
                <a:latin typeface="Arial"/>
                <a:cs typeface="Arial"/>
              </a:rPr>
              <a:t>Pick either the Slack or Twitter microservice</a:t>
            </a:r>
          </a:p>
        </p:txBody>
      </p:sp>
      <p:sp>
        <p:nvSpPr>
          <p:cNvPr id="69" name="Rounded Rectangle 68">
            <a:extLst>
              <a:ext uri="{FF2B5EF4-FFF2-40B4-BE49-F238E27FC236}">
                <a16:creationId xmlns:a16="http://schemas.microsoft.com/office/drawing/2014/main" id="{F4549238-D184-3344-923B-2273598BE4D6}"/>
              </a:ext>
            </a:extLst>
          </p:cNvPr>
          <p:cNvSpPr/>
          <p:nvPr/>
        </p:nvSpPr>
        <p:spPr>
          <a:xfrm>
            <a:off x="7078474" y="2259399"/>
            <a:ext cx="1142702" cy="685621"/>
          </a:xfrm>
          <a:prstGeom prst="roundRect">
            <a:avLst/>
          </a:prstGeom>
          <a:solidFill>
            <a:srgbClr val="00B050"/>
          </a:solidFill>
          <a:ln w="12700">
            <a:solidFill>
              <a:schemeClr val="tx1"/>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defRPr/>
            </a:pPr>
            <a:r>
              <a:rPr lang="en-US" sz="1799" dirty="0">
                <a:solidFill>
                  <a:prstClr val="white"/>
                </a:solidFill>
                <a:latin typeface="Arial"/>
              </a:rPr>
              <a:t>MSK</a:t>
            </a:r>
          </a:p>
        </p:txBody>
      </p:sp>
      <p:cxnSp>
        <p:nvCxnSpPr>
          <p:cNvPr id="70" name="Straight Connector 69">
            <a:extLst>
              <a:ext uri="{FF2B5EF4-FFF2-40B4-BE49-F238E27FC236}">
                <a16:creationId xmlns:a16="http://schemas.microsoft.com/office/drawing/2014/main" id="{7FB4CCD6-E22A-F84C-882C-F8EEDACBBD67}"/>
              </a:ext>
            </a:extLst>
          </p:cNvPr>
          <p:cNvCxnSpPr>
            <a:cxnSpLocks/>
            <a:stCxn id="142" idx="3"/>
            <a:endCxn id="69" idx="1"/>
          </p:cNvCxnSpPr>
          <p:nvPr/>
        </p:nvCxnSpPr>
        <p:spPr>
          <a:xfrm>
            <a:off x="5499562" y="2377966"/>
            <a:ext cx="1578912" cy="224244"/>
          </a:xfrm>
          <a:prstGeom prst="line">
            <a:avLst/>
          </a:prstGeom>
          <a:ln w="1905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71" name="Rounded Rectangle 70">
            <a:extLst>
              <a:ext uri="{FF2B5EF4-FFF2-40B4-BE49-F238E27FC236}">
                <a16:creationId xmlns:a16="http://schemas.microsoft.com/office/drawing/2014/main" id="{FF9AAA7A-4EEB-DF45-8959-9570607788C0}"/>
              </a:ext>
            </a:extLst>
          </p:cNvPr>
          <p:cNvSpPr/>
          <p:nvPr/>
        </p:nvSpPr>
        <p:spPr>
          <a:xfrm>
            <a:off x="4396176" y="2899203"/>
            <a:ext cx="1142702" cy="685621"/>
          </a:xfrm>
          <a:prstGeom prst="roundRect">
            <a:avLst/>
          </a:prstGeom>
          <a:solidFill>
            <a:schemeClr val="accent1"/>
          </a:solidFill>
          <a:ln w="12700">
            <a:solidFill>
              <a:schemeClr val="tx1"/>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defRPr/>
            </a:pPr>
            <a:r>
              <a:rPr lang="en-US" sz="1899" dirty="0">
                <a:solidFill>
                  <a:prstClr val="white"/>
                </a:solidFill>
                <a:latin typeface="Arial"/>
              </a:rPr>
              <a:t>Trade History</a:t>
            </a:r>
          </a:p>
        </p:txBody>
      </p:sp>
      <p:sp>
        <p:nvSpPr>
          <p:cNvPr id="73" name="Rounded Rectangle 72">
            <a:extLst>
              <a:ext uri="{FF2B5EF4-FFF2-40B4-BE49-F238E27FC236}">
                <a16:creationId xmlns:a16="http://schemas.microsoft.com/office/drawing/2014/main" id="{8D02D35D-39AB-5F48-998E-B1D1E747432B}"/>
              </a:ext>
            </a:extLst>
          </p:cNvPr>
          <p:cNvSpPr/>
          <p:nvPr/>
        </p:nvSpPr>
        <p:spPr>
          <a:xfrm>
            <a:off x="7075841" y="3108279"/>
            <a:ext cx="1188410" cy="685621"/>
          </a:xfrm>
          <a:prstGeom prst="roundRect">
            <a:avLst/>
          </a:prstGeom>
          <a:solidFill>
            <a:srgbClr val="00B050"/>
          </a:solidFill>
          <a:ln w="12700">
            <a:solidFill>
              <a:schemeClr val="tx1"/>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defRPr/>
            </a:pPr>
            <a:r>
              <a:rPr lang="en-US" sz="1600" dirty="0">
                <a:solidFill>
                  <a:prstClr val="white"/>
                </a:solidFill>
                <a:latin typeface="Arial"/>
              </a:rPr>
              <a:t>Document</a:t>
            </a:r>
            <a:r>
              <a:rPr lang="en-US" sz="1799" dirty="0">
                <a:solidFill>
                  <a:prstClr val="white"/>
                </a:solidFill>
                <a:latin typeface="Arial"/>
              </a:rPr>
              <a:t> DB</a:t>
            </a:r>
          </a:p>
        </p:txBody>
      </p:sp>
      <p:cxnSp>
        <p:nvCxnSpPr>
          <p:cNvPr id="80" name="Straight Connector 79">
            <a:extLst>
              <a:ext uri="{FF2B5EF4-FFF2-40B4-BE49-F238E27FC236}">
                <a16:creationId xmlns:a16="http://schemas.microsoft.com/office/drawing/2014/main" id="{B1CAD3B5-51CB-594A-B21B-55D4AB420DCD}"/>
              </a:ext>
            </a:extLst>
          </p:cNvPr>
          <p:cNvCxnSpPr>
            <a:cxnSpLocks/>
            <a:endCxn id="73" idx="1"/>
          </p:cNvCxnSpPr>
          <p:nvPr/>
        </p:nvCxnSpPr>
        <p:spPr>
          <a:xfrm>
            <a:off x="5538390" y="3371998"/>
            <a:ext cx="1537451" cy="79092"/>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91" name="TextBox 90">
            <a:extLst>
              <a:ext uri="{FF2B5EF4-FFF2-40B4-BE49-F238E27FC236}">
                <a16:creationId xmlns:a16="http://schemas.microsoft.com/office/drawing/2014/main" id="{74E68E03-9F05-6E4E-A556-44A60E00DCD1}"/>
              </a:ext>
            </a:extLst>
          </p:cNvPr>
          <p:cNvSpPr txBox="1"/>
          <p:nvPr/>
        </p:nvSpPr>
        <p:spPr>
          <a:xfrm>
            <a:off x="6692324" y="3189529"/>
            <a:ext cx="307376" cy="215388"/>
          </a:xfrm>
          <a:prstGeom prst="rect">
            <a:avLst/>
          </a:prstGeom>
          <a:noFill/>
          <a:ln>
            <a:noFill/>
          </a:ln>
        </p:spPr>
        <p:txBody>
          <a:bodyPr wrap="none" lIns="0" tIns="0" rIns="0" bIns="0" rtlCol="0">
            <a:spAutoFit/>
          </a:bodyPr>
          <a:lstStyle/>
          <a:p>
            <a:pPr defTabSz="913965">
              <a:defRPr/>
            </a:pPr>
            <a:r>
              <a:rPr lang="en-US" sz="1400" i="1" kern="0" spc="-30" dirty="0">
                <a:solidFill>
                  <a:prstClr val="black"/>
                </a:solidFill>
                <a:latin typeface="IBM Plex Sans" panose="020B0503050203000203" pitchFamily="34" charset="0"/>
                <a:cs typeface="Arial"/>
              </a:rPr>
              <a:t>GET</a:t>
            </a:r>
          </a:p>
        </p:txBody>
      </p:sp>
      <p:sp>
        <p:nvSpPr>
          <p:cNvPr id="92" name="TextBox 91">
            <a:extLst>
              <a:ext uri="{FF2B5EF4-FFF2-40B4-BE49-F238E27FC236}">
                <a16:creationId xmlns:a16="http://schemas.microsoft.com/office/drawing/2014/main" id="{31FF369E-F0C9-AC44-9E87-B94C5057962C}"/>
              </a:ext>
            </a:extLst>
          </p:cNvPr>
          <p:cNvSpPr txBox="1"/>
          <p:nvPr/>
        </p:nvSpPr>
        <p:spPr>
          <a:xfrm>
            <a:off x="8682569" y="2181946"/>
            <a:ext cx="558807" cy="215444"/>
          </a:xfrm>
          <a:prstGeom prst="rect">
            <a:avLst/>
          </a:prstGeom>
          <a:noFill/>
          <a:ln>
            <a:noFill/>
          </a:ln>
        </p:spPr>
        <p:txBody>
          <a:bodyPr wrap="none" lIns="0" tIns="0" rIns="0" bIns="0" rtlCol="0">
            <a:spAutoFit/>
          </a:bodyPr>
          <a:lstStyle/>
          <a:p>
            <a:pPr defTabSz="913965">
              <a:defRPr/>
            </a:pPr>
            <a:r>
              <a:rPr lang="en-US" sz="1400" i="1" kern="0" spc="-30" dirty="0">
                <a:solidFill>
                  <a:prstClr val="black"/>
                </a:solidFill>
                <a:latin typeface="IBM Plex Sans" panose="020B0503050203000203" pitchFamily="34" charset="0"/>
                <a:cs typeface="Arial"/>
              </a:rPr>
              <a:t>JCache</a:t>
            </a:r>
          </a:p>
        </p:txBody>
      </p:sp>
      <p:sp>
        <p:nvSpPr>
          <p:cNvPr id="93" name="TextBox 92">
            <a:extLst>
              <a:ext uri="{FF2B5EF4-FFF2-40B4-BE49-F238E27FC236}">
                <a16:creationId xmlns:a16="http://schemas.microsoft.com/office/drawing/2014/main" id="{6317A6A6-BF4B-7C42-9D29-B8308EF81A4B}"/>
              </a:ext>
            </a:extLst>
          </p:cNvPr>
          <p:cNvSpPr txBox="1"/>
          <p:nvPr/>
        </p:nvSpPr>
        <p:spPr>
          <a:xfrm>
            <a:off x="10103801" y="6594445"/>
            <a:ext cx="715395" cy="215388"/>
          </a:xfrm>
          <a:prstGeom prst="rect">
            <a:avLst/>
          </a:prstGeom>
          <a:noFill/>
          <a:ln>
            <a:noFill/>
          </a:ln>
        </p:spPr>
        <p:txBody>
          <a:bodyPr wrap="none" lIns="0" tIns="0" rIns="0" bIns="0" rtlCol="0">
            <a:spAutoFit/>
          </a:bodyPr>
          <a:lstStyle/>
          <a:p>
            <a:pPr defTabSz="913965">
              <a:defRPr/>
            </a:pPr>
            <a:r>
              <a:rPr lang="en-US" sz="1400" i="1" kern="0" spc="-30" dirty="0">
                <a:solidFill>
                  <a:prstClr val="black"/>
                </a:solidFill>
                <a:latin typeface="IBM Plex Sans" panose="020B0503050203000203" pitchFamily="34" charset="0"/>
                <a:cs typeface="Arial"/>
              </a:rPr>
              <a:t>Twitter4J</a:t>
            </a:r>
          </a:p>
        </p:txBody>
      </p:sp>
      <p:sp>
        <p:nvSpPr>
          <p:cNvPr id="106" name="Rounded Rectangle 105">
            <a:extLst>
              <a:ext uri="{FF2B5EF4-FFF2-40B4-BE49-F238E27FC236}">
                <a16:creationId xmlns:a16="http://schemas.microsoft.com/office/drawing/2014/main" id="{442742A7-2F47-E841-904D-3656BC7B7989}"/>
              </a:ext>
            </a:extLst>
          </p:cNvPr>
          <p:cNvSpPr/>
          <p:nvPr/>
        </p:nvSpPr>
        <p:spPr>
          <a:xfrm>
            <a:off x="216050" y="3863891"/>
            <a:ext cx="1142702" cy="685621"/>
          </a:xfrm>
          <a:prstGeom prst="roundRect">
            <a:avLst/>
          </a:prstGeom>
          <a:solidFill>
            <a:schemeClr val="tx1">
              <a:lumMod val="50000"/>
              <a:lumOff val="50000"/>
            </a:schemeClr>
          </a:solidFill>
          <a:ln w="12700">
            <a:solidFill>
              <a:schemeClr val="tx1"/>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defRPr/>
            </a:pPr>
            <a:r>
              <a:rPr lang="en-US" sz="1799" dirty="0">
                <a:solidFill>
                  <a:prstClr val="white"/>
                </a:solidFill>
                <a:latin typeface="IBM Plex Sans" panose="020B0503050203000203" pitchFamily="34" charset="0"/>
              </a:rPr>
              <a:t>loopctl</a:t>
            </a:r>
            <a:endParaRPr lang="en-US" sz="1899" dirty="0">
              <a:solidFill>
                <a:prstClr val="white"/>
              </a:solidFill>
              <a:latin typeface="IBM Plex Sans" panose="020B0503050203000203" pitchFamily="34" charset="0"/>
            </a:endParaRPr>
          </a:p>
        </p:txBody>
      </p:sp>
      <p:sp>
        <p:nvSpPr>
          <p:cNvPr id="121" name="Rounded Rectangle 120">
            <a:extLst>
              <a:ext uri="{FF2B5EF4-FFF2-40B4-BE49-F238E27FC236}">
                <a16:creationId xmlns:a16="http://schemas.microsoft.com/office/drawing/2014/main" id="{A801E2D3-A919-E34D-8405-34B3E3AE0B43}"/>
              </a:ext>
            </a:extLst>
          </p:cNvPr>
          <p:cNvSpPr/>
          <p:nvPr/>
        </p:nvSpPr>
        <p:spPr>
          <a:xfrm>
            <a:off x="2254010" y="3914827"/>
            <a:ext cx="1142702" cy="587196"/>
          </a:xfrm>
          <a:prstGeom prst="roundRect">
            <a:avLst/>
          </a:prstGeom>
          <a:solidFill>
            <a:schemeClr val="accent1"/>
          </a:solidFill>
          <a:ln w="12700">
            <a:solidFill>
              <a:schemeClr val="tx1"/>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defRPr/>
            </a:pPr>
            <a:r>
              <a:rPr lang="en-US" sz="1799" dirty="0">
                <a:solidFill>
                  <a:prstClr val="white"/>
                </a:solidFill>
                <a:latin typeface="IBM Plex Sans" panose="020B0503050203000203" pitchFamily="34" charset="0"/>
              </a:rPr>
              <a:t>Looper</a:t>
            </a:r>
            <a:endParaRPr lang="en-US" sz="1899" dirty="0">
              <a:solidFill>
                <a:prstClr val="white"/>
              </a:solidFill>
              <a:latin typeface="IBM Plex Sans" panose="020B0503050203000203" pitchFamily="34" charset="0"/>
            </a:endParaRPr>
          </a:p>
        </p:txBody>
      </p:sp>
      <p:cxnSp>
        <p:nvCxnSpPr>
          <p:cNvPr id="122" name="Straight Connector 121">
            <a:extLst>
              <a:ext uri="{FF2B5EF4-FFF2-40B4-BE49-F238E27FC236}">
                <a16:creationId xmlns:a16="http://schemas.microsoft.com/office/drawing/2014/main" id="{98D97BF9-C35E-E946-A391-F3739F40AC99}"/>
              </a:ext>
            </a:extLst>
          </p:cNvPr>
          <p:cNvCxnSpPr>
            <a:cxnSpLocks/>
            <a:stCxn id="106" idx="3"/>
            <a:endCxn id="121" idx="1"/>
          </p:cNvCxnSpPr>
          <p:nvPr/>
        </p:nvCxnSpPr>
        <p:spPr>
          <a:xfrm>
            <a:off x="1358752" y="4206701"/>
            <a:ext cx="895257" cy="1724"/>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95" name="TextBox 94">
            <a:extLst>
              <a:ext uri="{FF2B5EF4-FFF2-40B4-BE49-F238E27FC236}">
                <a16:creationId xmlns:a16="http://schemas.microsoft.com/office/drawing/2014/main" id="{1F3846B8-9F7C-B349-97A4-CB3799D8AA40}"/>
              </a:ext>
            </a:extLst>
          </p:cNvPr>
          <p:cNvSpPr txBox="1"/>
          <p:nvPr/>
        </p:nvSpPr>
        <p:spPr>
          <a:xfrm>
            <a:off x="4099606" y="3738465"/>
            <a:ext cx="555023" cy="184618"/>
          </a:xfrm>
          <a:prstGeom prst="rect">
            <a:avLst/>
          </a:prstGeom>
          <a:noFill/>
          <a:ln>
            <a:noFill/>
          </a:ln>
        </p:spPr>
        <p:txBody>
          <a:bodyPr wrap="square" lIns="0" tIns="0" rIns="0" bIns="0" rtlCol="0">
            <a:spAutoFit/>
          </a:bodyPr>
          <a:lstStyle/>
          <a:p>
            <a:pPr defTabSz="913965">
              <a:defRPr/>
            </a:pPr>
            <a:r>
              <a:rPr lang="en-US" sz="1200" i="1" kern="0" spc="-30" dirty="0">
                <a:solidFill>
                  <a:prstClr val="black"/>
                </a:solidFill>
                <a:latin typeface="IBM Plex Sans" panose="020B0503050203000203" pitchFamily="34" charset="0"/>
                <a:cs typeface="Arial"/>
              </a:rPr>
              <a:t>GET</a:t>
            </a:r>
          </a:p>
        </p:txBody>
      </p:sp>
      <p:sp>
        <p:nvSpPr>
          <p:cNvPr id="16" name="Rounded Rectangle 15">
            <a:extLst>
              <a:ext uri="{FF2B5EF4-FFF2-40B4-BE49-F238E27FC236}">
                <a16:creationId xmlns:a16="http://schemas.microsoft.com/office/drawing/2014/main" id="{5795AE4E-CE2B-6D4F-A105-5A725C137F3B}"/>
              </a:ext>
            </a:extLst>
          </p:cNvPr>
          <p:cNvSpPr/>
          <p:nvPr/>
        </p:nvSpPr>
        <p:spPr>
          <a:xfrm>
            <a:off x="4208280" y="4662826"/>
            <a:ext cx="1517877" cy="2109872"/>
          </a:xfrm>
          <a:prstGeom prst="roundRect">
            <a:avLst/>
          </a:prstGeom>
          <a:noFill/>
          <a:ln w="127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algn="ctr" defTabSz="913965">
              <a:defRPr/>
            </a:pPr>
            <a:r>
              <a:rPr lang="en-US" sz="1050" dirty="0">
                <a:solidFill>
                  <a:srgbClr val="FF0000"/>
                </a:solidFill>
                <a:latin typeface="Arial"/>
              </a:rPr>
              <a:t>Notification</a:t>
            </a:r>
            <a:r>
              <a:rPr lang="en-US" sz="1050" dirty="0">
                <a:solidFill>
                  <a:prstClr val="white"/>
                </a:solidFill>
                <a:latin typeface="Arial"/>
              </a:rPr>
              <a:t> </a:t>
            </a:r>
            <a:r>
              <a:rPr lang="en-US" sz="1050" dirty="0">
                <a:solidFill>
                  <a:srgbClr val="FF0000"/>
                </a:solidFill>
                <a:latin typeface="Arial"/>
              </a:rPr>
              <a:t>Service</a:t>
            </a:r>
          </a:p>
        </p:txBody>
      </p:sp>
      <p:sp>
        <p:nvSpPr>
          <p:cNvPr id="96" name="TextBox 95">
            <a:extLst>
              <a:ext uri="{FF2B5EF4-FFF2-40B4-BE49-F238E27FC236}">
                <a16:creationId xmlns:a16="http://schemas.microsoft.com/office/drawing/2014/main" id="{72922834-EFF1-3349-BC81-574F1F285EFE}"/>
              </a:ext>
            </a:extLst>
          </p:cNvPr>
          <p:cNvSpPr txBox="1"/>
          <p:nvPr/>
        </p:nvSpPr>
        <p:spPr>
          <a:xfrm>
            <a:off x="6608338" y="3523117"/>
            <a:ext cx="415711" cy="215388"/>
          </a:xfrm>
          <a:prstGeom prst="rect">
            <a:avLst/>
          </a:prstGeom>
          <a:noFill/>
          <a:ln>
            <a:noFill/>
          </a:ln>
        </p:spPr>
        <p:txBody>
          <a:bodyPr wrap="none" lIns="0" tIns="0" rIns="0" bIns="0" rtlCol="0">
            <a:spAutoFit/>
          </a:bodyPr>
          <a:lstStyle/>
          <a:p>
            <a:pPr defTabSz="913965">
              <a:defRPr/>
            </a:pPr>
            <a:r>
              <a:rPr lang="en-US" sz="1400" i="1" kern="0" spc="-30" dirty="0">
                <a:solidFill>
                  <a:prstClr val="black"/>
                </a:solidFill>
                <a:latin typeface="IBM Plex Sans" panose="020B0503050203000203" pitchFamily="34" charset="0"/>
                <a:cs typeface="Arial"/>
              </a:rPr>
              <a:t>POST</a:t>
            </a:r>
          </a:p>
        </p:txBody>
      </p:sp>
      <p:sp>
        <p:nvSpPr>
          <p:cNvPr id="12" name="TextBox 11">
            <a:extLst>
              <a:ext uri="{FF2B5EF4-FFF2-40B4-BE49-F238E27FC236}">
                <a16:creationId xmlns:a16="http://schemas.microsoft.com/office/drawing/2014/main" id="{776A5A3E-7DB3-074D-A9DC-70929F0FC51A}"/>
              </a:ext>
            </a:extLst>
          </p:cNvPr>
          <p:cNvSpPr txBox="1"/>
          <p:nvPr/>
        </p:nvSpPr>
        <p:spPr>
          <a:xfrm>
            <a:off x="59414" y="5388064"/>
            <a:ext cx="1773392" cy="1384634"/>
          </a:xfrm>
          <a:prstGeom prst="rect">
            <a:avLst/>
          </a:prstGeom>
          <a:noFill/>
          <a:ln w="12700">
            <a:solidFill>
              <a:schemeClr val="tx1"/>
            </a:solidFill>
          </a:ln>
        </p:spPr>
        <p:txBody>
          <a:bodyPr wrap="square" lIns="0" tIns="0" rIns="0" bIns="0" rtlCol="0">
            <a:spAutoFit/>
          </a:bodyPr>
          <a:lstStyle/>
          <a:p>
            <a:pPr marL="182825" indent="-182825" algn="ctr" defTabSz="913965">
              <a:defRPr/>
            </a:pPr>
            <a:r>
              <a:rPr lang="en-US" sz="1999" b="1" i="1" kern="0" spc="-30" dirty="0">
                <a:solidFill>
                  <a:prstClr val="black"/>
                </a:solidFill>
                <a:latin typeface="IBM Plex Sans" panose="020B0503050203000203" pitchFamily="34" charset="0"/>
                <a:cs typeface="Arial"/>
              </a:rPr>
              <a:t>Legend:</a:t>
            </a:r>
          </a:p>
          <a:p>
            <a:pPr marL="182825" indent="-182825" defTabSz="913965">
              <a:buFont typeface="Wingdings" pitchFamily="2" charset="2"/>
              <a:buChar char="Ø"/>
              <a:defRPr/>
            </a:pPr>
            <a:r>
              <a:rPr lang="en-US" sz="1400" b="1" kern="0" spc="-30" dirty="0">
                <a:solidFill>
                  <a:prstClr val="black"/>
                </a:solidFill>
                <a:latin typeface="IBM Plex Sans" panose="020B0503050203000203" pitchFamily="34" charset="0"/>
                <a:cs typeface="Arial"/>
              </a:rPr>
              <a:t>Blue</a:t>
            </a:r>
            <a:r>
              <a:rPr lang="en-US" sz="1400" kern="0" spc="-30" dirty="0">
                <a:solidFill>
                  <a:prstClr val="black"/>
                </a:solidFill>
                <a:latin typeface="IBM Plex Sans" panose="020B0503050203000203" pitchFamily="34" charset="0"/>
                <a:cs typeface="Arial"/>
              </a:rPr>
              <a:t>: Open Liberty</a:t>
            </a:r>
          </a:p>
          <a:p>
            <a:pPr marL="182825" indent="-182825" defTabSz="913965">
              <a:buFont typeface="Wingdings" pitchFamily="2" charset="2"/>
              <a:buChar char="Ø"/>
              <a:defRPr/>
            </a:pPr>
            <a:r>
              <a:rPr lang="en-US" sz="1400" b="1" kern="0" spc="-30" dirty="0">
                <a:solidFill>
                  <a:prstClr val="black"/>
                </a:solidFill>
                <a:latin typeface="IBM Plex Sans" panose="020B0503050203000203" pitchFamily="34" charset="0"/>
                <a:cs typeface="Arial"/>
              </a:rPr>
              <a:t>Yellow</a:t>
            </a:r>
            <a:r>
              <a:rPr lang="en-US" sz="1400" kern="0" spc="-30" dirty="0">
                <a:solidFill>
                  <a:prstClr val="black"/>
                </a:solidFill>
                <a:latin typeface="IBM Plex Sans" panose="020B0503050203000203" pitchFamily="34" charset="0"/>
                <a:cs typeface="Arial"/>
              </a:rPr>
              <a:t>:  Node.js</a:t>
            </a:r>
          </a:p>
          <a:p>
            <a:pPr marL="182825" indent="-182825" defTabSz="913965">
              <a:buFont typeface="Wingdings" pitchFamily="2" charset="2"/>
              <a:buChar char="Ø"/>
              <a:defRPr/>
            </a:pPr>
            <a:r>
              <a:rPr lang="en-US" sz="1400" b="1" kern="0" spc="-30" dirty="0">
                <a:solidFill>
                  <a:prstClr val="black"/>
                </a:solidFill>
                <a:latin typeface="IBM Plex Sans" panose="020B0503050203000203" pitchFamily="34" charset="0"/>
                <a:cs typeface="Arial"/>
              </a:rPr>
              <a:t>Green</a:t>
            </a:r>
            <a:r>
              <a:rPr lang="en-US" sz="1400" kern="0" spc="-30" dirty="0">
                <a:solidFill>
                  <a:prstClr val="black"/>
                </a:solidFill>
                <a:latin typeface="IBM Plex Sans" panose="020B0503050203000203" pitchFamily="34" charset="0"/>
                <a:cs typeface="Arial"/>
              </a:rPr>
              <a:t>: AWS Service</a:t>
            </a:r>
          </a:p>
          <a:p>
            <a:pPr marL="182825" indent="-182825" defTabSz="913965">
              <a:buFont typeface="Wingdings" pitchFamily="2" charset="2"/>
              <a:buChar char="Ø"/>
              <a:defRPr/>
            </a:pPr>
            <a:r>
              <a:rPr lang="en-US" sz="1400" b="1" kern="0" spc="-30" dirty="0">
                <a:solidFill>
                  <a:prstClr val="black"/>
                </a:solidFill>
                <a:latin typeface="IBM Plex Sans" panose="020B0503050203000203" pitchFamily="34" charset="0"/>
                <a:cs typeface="Arial"/>
              </a:rPr>
              <a:t>Orange</a:t>
            </a:r>
            <a:r>
              <a:rPr lang="en-US" sz="1400" kern="0" spc="-30" dirty="0">
                <a:solidFill>
                  <a:prstClr val="black"/>
                </a:solidFill>
                <a:latin typeface="IBM Plex Sans" panose="020B0503050203000203" pitchFamily="34" charset="0"/>
                <a:cs typeface="Arial"/>
              </a:rPr>
              <a:t>: Other Service</a:t>
            </a:r>
          </a:p>
        </p:txBody>
      </p:sp>
      <p:sp>
        <p:nvSpPr>
          <p:cNvPr id="97" name="Rounded Rectangle 96">
            <a:extLst>
              <a:ext uri="{FF2B5EF4-FFF2-40B4-BE49-F238E27FC236}">
                <a16:creationId xmlns:a16="http://schemas.microsoft.com/office/drawing/2014/main" id="{17E8847F-07EA-5D49-B20B-D1A4C643FE61}"/>
              </a:ext>
            </a:extLst>
          </p:cNvPr>
          <p:cNvSpPr/>
          <p:nvPr/>
        </p:nvSpPr>
        <p:spPr>
          <a:xfrm>
            <a:off x="2254010" y="2912400"/>
            <a:ext cx="1142702" cy="685621"/>
          </a:xfrm>
          <a:prstGeom prst="roundRect">
            <a:avLst/>
          </a:prstGeom>
          <a:solidFill>
            <a:schemeClr val="accent1"/>
          </a:solid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defRPr/>
            </a:pPr>
            <a:r>
              <a:rPr lang="en-US" sz="1799" dirty="0">
                <a:solidFill>
                  <a:prstClr val="white"/>
                </a:solidFill>
                <a:latin typeface="IBM Plex Sans" panose="020B0503050203000203" pitchFamily="34" charset="0"/>
              </a:rPr>
              <a:t>Broker</a:t>
            </a:r>
            <a:endParaRPr lang="en-US" sz="1899" dirty="0">
              <a:solidFill>
                <a:prstClr val="white"/>
              </a:solidFill>
              <a:latin typeface="IBM Plex Sans" panose="020B0503050203000203" pitchFamily="34" charset="0"/>
            </a:endParaRPr>
          </a:p>
        </p:txBody>
      </p:sp>
      <p:sp>
        <p:nvSpPr>
          <p:cNvPr id="142" name="Rounded Rectangle 141">
            <a:extLst>
              <a:ext uri="{FF2B5EF4-FFF2-40B4-BE49-F238E27FC236}">
                <a16:creationId xmlns:a16="http://schemas.microsoft.com/office/drawing/2014/main" id="{6C649C92-31C1-5047-A205-2BE1E0E0E3B0}"/>
              </a:ext>
            </a:extLst>
          </p:cNvPr>
          <p:cNvSpPr/>
          <p:nvPr/>
        </p:nvSpPr>
        <p:spPr>
          <a:xfrm>
            <a:off x="4356860" y="2035155"/>
            <a:ext cx="1142702" cy="685621"/>
          </a:xfrm>
          <a:prstGeom prst="roundRect">
            <a:avLst/>
          </a:prstGeom>
          <a:solidFill>
            <a:schemeClr val="accent1"/>
          </a:solid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defRPr/>
            </a:pPr>
            <a:r>
              <a:rPr lang="en-US" sz="1799" dirty="0">
                <a:solidFill>
                  <a:prstClr val="white"/>
                </a:solidFill>
                <a:latin typeface="IBM Plex Sans" panose="020B0503050203000203" pitchFamily="34" charset="0"/>
              </a:rPr>
              <a:t>Portfolio</a:t>
            </a:r>
          </a:p>
        </p:txBody>
      </p:sp>
      <p:sp>
        <p:nvSpPr>
          <p:cNvPr id="210" name="Rounded Rectangle 209">
            <a:extLst>
              <a:ext uri="{FF2B5EF4-FFF2-40B4-BE49-F238E27FC236}">
                <a16:creationId xmlns:a16="http://schemas.microsoft.com/office/drawing/2014/main" id="{ADC9FC54-978B-8248-94CA-89F32849C317}"/>
              </a:ext>
            </a:extLst>
          </p:cNvPr>
          <p:cNvSpPr/>
          <p:nvPr/>
        </p:nvSpPr>
        <p:spPr>
          <a:xfrm>
            <a:off x="8942893" y="3913203"/>
            <a:ext cx="1279827" cy="645367"/>
          </a:xfrm>
          <a:prstGeom prst="roundRect">
            <a:avLst/>
          </a:prstGeom>
          <a:solidFill>
            <a:srgbClr val="0B7D3C"/>
          </a:solidFill>
          <a:ln w="12700">
            <a:solidFill>
              <a:schemeClr val="tx1"/>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defRPr/>
            </a:pPr>
            <a:r>
              <a:rPr lang="en-US" sz="1799" dirty="0">
                <a:solidFill>
                  <a:prstClr val="white"/>
                </a:solidFill>
                <a:latin typeface="Arial"/>
              </a:rPr>
              <a:t>CouchDB</a:t>
            </a:r>
            <a:endParaRPr lang="en-US" sz="1899" dirty="0">
              <a:solidFill>
                <a:prstClr val="white"/>
              </a:solidFill>
              <a:latin typeface="Arial"/>
            </a:endParaRPr>
          </a:p>
        </p:txBody>
      </p:sp>
      <p:cxnSp>
        <p:nvCxnSpPr>
          <p:cNvPr id="218" name="Straight Connector 217">
            <a:extLst>
              <a:ext uri="{FF2B5EF4-FFF2-40B4-BE49-F238E27FC236}">
                <a16:creationId xmlns:a16="http://schemas.microsoft.com/office/drawing/2014/main" id="{3AC8B399-9EBA-424C-A070-EC1287D029D7}"/>
              </a:ext>
            </a:extLst>
          </p:cNvPr>
          <p:cNvCxnSpPr>
            <a:cxnSpLocks/>
          </p:cNvCxnSpPr>
          <p:nvPr/>
        </p:nvCxnSpPr>
        <p:spPr>
          <a:xfrm flipV="1">
            <a:off x="5538391" y="3737040"/>
            <a:ext cx="5250215" cy="205654"/>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98" name="TextBox 97">
            <a:extLst>
              <a:ext uri="{FF2B5EF4-FFF2-40B4-BE49-F238E27FC236}">
                <a16:creationId xmlns:a16="http://schemas.microsoft.com/office/drawing/2014/main" id="{366498C6-8CAE-7E4E-87D6-2E20F240AC69}"/>
              </a:ext>
            </a:extLst>
          </p:cNvPr>
          <p:cNvSpPr txBox="1"/>
          <p:nvPr/>
        </p:nvSpPr>
        <p:spPr>
          <a:xfrm>
            <a:off x="10531486" y="577530"/>
            <a:ext cx="1600929" cy="1138476"/>
          </a:xfrm>
          <a:prstGeom prst="rect">
            <a:avLst/>
          </a:prstGeom>
          <a:noFill/>
          <a:ln w="12700">
            <a:solidFill>
              <a:schemeClr val="tx1"/>
            </a:solidFill>
          </a:ln>
        </p:spPr>
        <p:txBody>
          <a:bodyPr wrap="square" lIns="0" tIns="0" rIns="0" bIns="0" rtlCol="0">
            <a:spAutoFit/>
          </a:bodyPr>
          <a:lstStyle/>
          <a:p>
            <a:pPr defTabSz="913965">
              <a:defRPr/>
            </a:pPr>
            <a:r>
              <a:rPr lang="en-US" sz="1600" b="1" kern="0" spc="-30" dirty="0">
                <a:solidFill>
                  <a:prstClr val="black"/>
                </a:solidFill>
                <a:latin typeface="IBM Plex Sans" panose="020B0503050203000203" pitchFamily="34" charset="0"/>
                <a:cs typeface="Arial"/>
              </a:rPr>
              <a:t>Solid Border: </a:t>
            </a:r>
            <a:r>
              <a:rPr lang="en-US" sz="1600" i="1" kern="0" spc="-30" dirty="0">
                <a:solidFill>
                  <a:prstClr val="black"/>
                </a:solidFill>
                <a:latin typeface="IBM Plex Sans" panose="020B0503050203000203" pitchFamily="34" charset="0"/>
                <a:cs typeface="Arial"/>
              </a:rPr>
              <a:t>Required</a:t>
            </a:r>
          </a:p>
          <a:p>
            <a:pPr defTabSz="913965">
              <a:defRPr/>
            </a:pPr>
            <a:endParaRPr lang="en-US" sz="800" i="1" kern="0" spc="-30" dirty="0">
              <a:solidFill>
                <a:prstClr val="black"/>
              </a:solidFill>
              <a:latin typeface="IBM Plex Sans" panose="020B0503050203000203" pitchFamily="34" charset="0"/>
              <a:cs typeface="Arial"/>
            </a:endParaRPr>
          </a:p>
          <a:p>
            <a:pPr defTabSz="913965">
              <a:defRPr/>
            </a:pPr>
            <a:r>
              <a:rPr lang="en-US" sz="1600" b="1" kern="0" spc="-30" dirty="0">
                <a:solidFill>
                  <a:prstClr val="black"/>
                </a:solidFill>
                <a:latin typeface="IBM Plex Sans" panose="020B0503050203000203" pitchFamily="34" charset="0"/>
                <a:cs typeface="Arial"/>
              </a:rPr>
              <a:t> Dashed Border:</a:t>
            </a:r>
          </a:p>
          <a:p>
            <a:pPr defTabSz="913965">
              <a:defRPr/>
            </a:pPr>
            <a:r>
              <a:rPr lang="en-US" sz="1600" i="1" kern="0" spc="-30" dirty="0">
                <a:solidFill>
                  <a:prstClr val="black"/>
                </a:solidFill>
                <a:latin typeface="IBM Plex Sans" panose="020B0503050203000203" pitchFamily="34" charset="0"/>
                <a:cs typeface="Arial"/>
              </a:rPr>
              <a:t> Optional</a:t>
            </a:r>
            <a:endParaRPr lang="en-US" sz="1600" kern="0" spc="-30" dirty="0">
              <a:solidFill>
                <a:prstClr val="black"/>
              </a:solidFill>
              <a:latin typeface="IBM Plex Sans" panose="020B0503050203000203" pitchFamily="34" charset="0"/>
              <a:cs typeface="Arial"/>
            </a:endParaRPr>
          </a:p>
        </p:txBody>
      </p:sp>
      <p:sp>
        <p:nvSpPr>
          <p:cNvPr id="136" name="Rounded Rectangle 135">
            <a:extLst>
              <a:ext uri="{FF2B5EF4-FFF2-40B4-BE49-F238E27FC236}">
                <a16:creationId xmlns:a16="http://schemas.microsoft.com/office/drawing/2014/main" id="{DC43DD9E-4F32-1448-BAC6-F84991602A55}"/>
              </a:ext>
            </a:extLst>
          </p:cNvPr>
          <p:cNvSpPr/>
          <p:nvPr/>
        </p:nvSpPr>
        <p:spPr>
          <a:xfrm>
            <a:off x="7165706" y="5533413"/>
            <a:ext cx="1188410" cy="685621"/>
          </a:xfrm>
          <a:prstGeom prst="roundRect">
            <a:avLst/>
          </a:prstGeom>
          <a:solidFill>
            <a:srgbClr val="00B050"/>
          </a:solidFill>
          <a:ln w="1270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defRPr/>
            </a:pPr>
            <a:r>
              <a:rPr lang="en-US" sz="1799" dirty="0">
                <a:solidFill>
                  <a:prstClr val="white"/>
                </a:solidFill>
                <a:latin typeface="Arial"/>
              </a:rPr>
              <a:t>API Gateway</a:t>
            </a:r>
            <a:endParaRPr lang="en-US" sz="1400" dirty="0">
              <a:solidFill>
                <a:prstClr val="white"/>
              </a:solidFill>
              <a:latin typeface="Arial"/>
            </a:endParaRPr>
          </a:p>
        </p:txBody>
      </p:sp>
      <p:cxnSp>
        <p:nvCxnSpPr>
          <p:cNvPr id="118" name="Straight Connector 117">
            <a:extLst>
              <a:ext uri="{FF2B5EF4-FFF2-40B4-BE49-F238E27FC236}">
                <a16:creationId xmlns:a16="http://schemas.microsoft.com/office/drawing/2014/main" id="{452A26D1-BB0B-D24F-91CD-48F22FE6C84C}"/>
              </a:ext>
            </a:extLst>
          </p:cNvPr>
          <p:cNvCxnSpPr>
            <a:cxnSpLocks/>
          </p:cNvCxnSpPr>
          <p:nvPr/>
        </p:nvCxnSpPr>
        <p:spPr>
          <a:xfrm>
            <a:off x="8428883" y="1290515"/>
            <a:ext cx="37764" cy="3710360"/>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29" name="TextBox 128">
            <a:extLst>
              <a:ext uri="{FF2B5EF4-FFF2-40B4-BE49-F238E27FC236}">
                <a16:creationId xmlns:a16="http://schemas.microsoft.com/office/drawing/2014/main" id="{9496FB39-A328-2448-B4EA-AE5BECAA77D5}"/>
              </a:ext>
            </a:extLst>
          </p:cNvPr>
          <p:cNvSpPr txBox="1"/>
          <p:nvPr/>
        </p:nvSpPr>
        <p:spPr>
          <a:xfrm rot="2654066">
            <a:off x="5953016" y="5136155"/>
            <a:ext cx="1481699" cy="215388"/>
          </a:xfrm>
          <a:prstGeom prst="rect">
            <a:avLst/>
          </a:prstGeom>
          <a:noFill/>
          <a:ln>
            <a:noFill/>
          </a:ln>
        </p:spPr>
        <p:txBody>
          <a:bodyPr wrap="square" lIns="0" tIns="0" rIns="0" bIns="0" rtlCol="0">
            <a:spAutoFit/>
          </a:bodyPr>
          <a:lstStyle/>
          <a:p>
            <a:pPr defTabSz="913965">
              <a:defRPr/>
            </a:pPr>
            <a:r>
              <a:rPr lang="en-US" sz="1400" i="1" kern="0" spc="-30" dirty="0">
                <a:solidFill>
                  <a:prstClr val="black"/>
                </a:solidFill>
                <a:latin typeface="IBM Plex Sans" panose="020B0503050203000203" pitchFamily="34" charset="0"/>
                <a:cs typeface="Arial"/>
              </a:rPr>
              <a:t>getLoyaltyLevel</a:t>
            </a:r>
          </a:p>
        </p:txBody>
      </p:sp>
      <p:cxnSp>
        <p:nvCxnSpPr>
          <p:cNvPr id="157" name="Straight Connector 156">
            <a:extLst>
              <a:ext uri="{FF2B5EF4-FFF2-40B4-BE49-F238E27FC236}">
                <a16:creationId xmlns:a16="http://schemas.microsoft.com/office/drawing/2014/main" id="{2D94F32B-DEFE-904D-99E7-D11AC11C17F6}"/>
              </a:ext>
            </a:extLst>
          </p:cNvPr>
          <p:cNvCxnSpPr>
            <a:cxnSpLocks/>
          </p:cNvCxnSpPr>
          <p:nvPr/>
        </p:nvCxnSpPr>
        <p:spPr>
          <a:xfrm flipH="1">
            <a:off x="5495745" y="2812033"/>
            <a:ext cx="1606015" cy="412494"/>
          </a:xfrm>
          <a:prstGeom prst="line">
            <a:avLst/>
          </a:prstGeom>
          <a:ln w="1905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187" name="Rounded Rectangle 186">
            <a:extLst>
              <a:ext uri="{FF2B5EF4-FFF2-40B4-BE49-F238E27FC236}">
                <a16:creationId xmlns:a16="http://schemas.microsoft.com/office/drawing/2014/main" id="{77DCAEC2-52F6-E542-A309-A1EFC91F95EC}"/>
              </a:ext>
            </a:extLst>
          </p:cNvPr>
          <p:cNvSpPr/>
          <p:nvPr/>
        </p:nvSpPr>
        <p:spPr>
          <a:xfrm>
            <a:off x="9009783" y="1462954"/>
            <a:ext cx="1279827" cy="685621"/>
          </a:xfrm>
          <a:prstGeom prst="roundRect">
            <a:avLst/>
          </a:prstGeom>
          <a:solidFill>
            <a:srgbClr val="00B050"/>
          </a:solidFill>
          <a:ln w="12700">
            <a:solidFill>
              <a:schemeClr val="tx1"/>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defRPr/>
            </a:pPr>
            <a:r>
              <a:rPr lang="en-US" sz="1799" dirty="0">
                <a:solidFill>
                  <a:prstClr val="white"/>
                </a:solidFill>
                <a:latin typeface="Arial"/>
              </a:rPr>
              <a:t>S3</a:t>
            </a:r>
          </a:p>
        </p:txBody>
      </p:sp>
      <p:sp>
        <p:nvSpPr>
          <p:cNvPr id="200" name="TextBox 199">
            <a:extLst>
              <a:ext uri="{FF2B5EF4-FFF2-40B4-BE49-F238E27FC236}">
                <a16:creationId xmlns:a16="http://schemas.microsoft.com/office/drawing/2014/main" id="{AC6AF780-B044-B742-9B1B-7E7AA057BA2B}"/>
              </a:ext>
            </a:extLst>
          </p:cNvPr>
          <p:cNvSpPr txBox="1"/>
          <p:nvPr/>
        </p:nvSpPr>
        <p:spPr>
          <a:xfrm>
            <a:off x="6370347" y="4318598"/>
            <a:ext cx="617316" cy="215388"/>
          </a:xfrm>
          <a:prstGeom prst="rect">
            <a:avLst/>
          </a:prstGeom>
          <a:noFill/>
          <a:ln>
            <a:noFill/>
          </a:ln>
        </p:spPr>
        <p:txBody>
          <a:bodyPr wrap="none" lIns="0" tIns="0" rIns="0" bIns="0" rtlCol="0">
            <a:spAutoFit/>
          </a:bodyPr>
          <a:lstStyle/>
          <a:p>
            <a:pPr defTabSz="913965">
              <a:defRPr/>
            </a:pPr>
            <a:r>
              <a:rPr lang="en-US" sz="1400" i="1" kern="0" spc="-30" dirty="0">
                <a:solidFill>
                  <a:prstClr val="black"/>
                </a:solidFill>
                <a:latin typeface="IBM Plex Sans" panose="020B0503050203000203" pitchFamily="34" charset="0"/>
                <a:cs typeface="Arial"/>
              </a:rPr>
              <a:t>JMS Get</a:t>
            </a:r>
          </a:p>
        </p:txBody>
      </p:sp>
      <p:sp>
        <p:nvSpPr>
          <p:cNvPr id="224" name="TextBox 223">
            <a:extLst>
              <a:ext uri="{FF2B5EF4-FFF2-40B4-BE49-F238E27FC236}">
                <a16:creationId xmlns:a16="http://schemas.microsoft.com/office/drawing/2014/main" id="{6FDB108E-0959-6A48-971D-905BCAE9A8E7}"/>
              </a:ext>
            </a:extLst>
          </p:cNvPr>
          <p:cNvSpPr txBox="1"/>
          <p:nvPr/>
        </p:nvSpPr>
        <p:spPr>
          <a:xfrm>
            <a:off x="10243154" y="3401162"/>
            <a:ext cx="473405" cy="215388"/>
          </a:xfrm>
          <a:prstGeom prst="rect">
            <a:avLst/>
          </a:prstGeom>
          <a:noFill/>
          <a:ln>
            <a:noFill/>
          </a:ln>
        </p:spPr>
        <p:txBody>
          <a:bodyPr wrap="none" lIns="0" tIns="0" rIns="0" bIns="0" rtlCol="0">
            <a:spAutoFit/>
          </a:bodyPr>
          <a:lstStyle/>
          <a:p>
            <a:pPr defTabSz="913965">
              <a:defRPr/>
            </a:pPr>
            <a:r>
              <a:rPr lang="en-US" sz="1400" i="1" kern="0" spc="-30" dirty="0">
                <a:solidFill>
                  <a:prstClr val="black"/>
                </a:solidFill>
                <a:latin typeface="Arial"/>
                <a:cs typeface="Arial"/>
              </a:rPr>
              <a:t>POST</a:t>
            </a:r>
          </a:p>
        </p:txBody>
      </p:sp>
      <p:cxnSp>
        <p:nvCxnSpPr>
          <p:cNvPr id="226" name="Straight Connector 225">
            <a:extLst>
              <a:ext uri="{FF2B5EF4-FFF2-40B4-BE49-F238E27FC236}">
                <a16:creationId xmlns:a16="http://schemas.microsoft.com/office/drawing/2014/main" id="{377FBB78-28A8-2342-B0BF-A7B1E50CA1E3}"/>
              </a:ext>
            </a:extLst>
          </p:cNvPr>
          <p:cNvCxnSpPr>
            <a:cxnSpLocks/>
            <a:endCxn id="136" idx="1"/>
          </p:cNvCxnSpPr>
          <p:nvPr/>
        </p:nvCxnSpPr>
        <p:spPr>
          <a:xfrm>
            <a:off x="5545714" y="4337472"/>
            <a:ext cx="1619992" cy="1538751"/>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29" name="TextBox 228">
            <a:extLst>
              <a:ext uri="{FF2B5EF4-FFF2-40B4-BE49-F238E27FC236}">
                <a16:creationId xmlns:a16="http://schemas.microsoft.com/office/drawing/2014/main" id="{F2B891CD-2FDA-C24A-B467-8A08795C01ED}"/>
              </a:ext>
            </a:extLst>
          </p:cNvPr>
          <p:cNvSpPr txBox="1"/>
          <p:nvPr/>
        </p:nvSpPr>
        <p:spPr>
          <a:xfrm rot="19276324">
            <a:off x="7915284" y="5062659"/>
            <a:ext cx="966038" cy="184618"/>
          </a:xfrm>
          <a:prstGeom prst="rect">
            <a:avLst/>
          </a:prstGeom>
          <a:noFill/>
          <a:ln>
            <a:noFill/>
          </a:ln>
        </p:spPr>
        <p:txBody>
          <a:bodyPr wrap="none" lIns="0" tIns="0" rIns="0" bIns="0" rtlCol="0">
            <a:spAutoFit/>
          </a:bodyPr>
          <a:lstStyle/>
          <a:p>
            <a:pPr defTabSz="913965">
              <a:defRPr/>
            </a:pPr>
            <a:r>
              <a:rPr lang="en-US" sz="1200" i="1" kern="0" spc="-30" dirty="0">
                <a:solidFill>
                  <a:prstClr val="black"/>
                </a:solidFill>
                <a:latin typeface="Arial"/>
                <a:cs typeface="Arial"/>
              </a:rPr>
              <a:t>getStockQuote</a:t>
            </a:r>
            <a:endParaRPr lang="en-US" sz="1400" i="1" kern="0" spc="-30" dirty="0">
              <a:solidFill>
                <a:prstClr val="black"/>
              </a:solidFill>
              <a:latin typeface="Arial"/>
              <a:cs typeface="Arial"/>
            </a:endParaRPr>
          </a:p>
        </p:txBody>
      </p:sp>
      <p:sp>
        <p:nvSpPr>
          <p:cNvPr id="241" name="TextBox 240">
            <a:extLst>
              <a:ext uri="{FF2B5EF4-FFF2-40B4-BE49-F238E27FC236}">
                <a16:creationId xmlns:a16="http://schemas.microsoft.com/office/drawing/2014/main" id="{9DD64A5E-5DCF-5F4D-AF04-DBC4F7F5BB1D}"/>
              </a:ext>
            </a:extLst>
          </p:cNvPr>
          <p:cNvSpPr txBox="1"/>
          <p:nvPr/>
        </p:nvSpPr>
        <p:spPr>
          <a:xfrm>
            <a:off x="5015898" y="1711184"/>
            <a:ext cx="357056" cy="215388"/>
          </a:xfrm>
          <a:prstGeom prst="rect">
            <a:avLst/>
          </a:prstGeom>
          <a:noFill/>
          <a:ln>
            <a:noFill/>
          </a:ln>
        </p:spPr>
        <p:txBody>
          <a:bodyPr wrap="none" lIns="0" tIns="0" rIns="0" bIns="0" rtlCol="0">
            <a:spAutoFit/>
          </a:bodyPr>
          <a:lstStyle/>
          <a:p>
            <a:pPr defTabSz="913965">
              <a:defRPr/>
            </a:pPr>
            <a:r>
              <a:rPr lang="en-US" sz="1400" i="1" kern="0" spc="-30" dirty="0">
                <a:solidFill>
                  <a:prstClr val="black"/>
                </a:solidFill>
                <a:latin typeface="Arial"/>
                <a:cs typeface="Arial"/>
              </a:rPr>
              <a:t>GET</a:t>
            </a:r>
          </a:p>
        </p:txBody>
      </p:sp>
      <p:sp>
        <p:nvSpPr>
          <p:cNvPr id="244" name="TextBox 243">
            <a:extLst>
              <a:ext uri="{FF2B5EF4-FFF2-40B4-BE49-F238E27FC236}">
                <a16:creationId xmlns:a16="http://schemas.microsoft.com/office/drawing/2014/main" id="{485916B4-344E-DF4B-800E-C1AC00562B33}"/>
              </a:ext>
            </a:extLst>
          </p:cNvPr>
          <p:cNvSpPr txBox="1"/>
          <p:nvPr/>
        </p:nvSpPr>
        <p:spPr>
          <a:xfrm>
            <a:off x="9665854" y="1233993"/>
            <a:ext cx="731420" cy="215388"/>
          </a:xfrm>
          <a:prstGeom prst="rect">
            <a:avLst/>
          </a:prstGeom>
          <a:noFill/>
          <a:ln>
            <a:noFill/>
          </a:ln>
        </p:spPr>
        <p:txBody>
          <a:bodyPr wrap="none" lIns="0" tIns="0" rIns="0" bIns="0" rtlCol="0">
            <a:spAutoFit/>
          </a:bodyPr>
          <a:lstStyle/>
          <a:p>
            <a:pPr defTabSz="913965">
              <a:defRPr/>
            </a:pPr>
            <a:r>
              <a:rPr lang="en-US" sz="1400" i="1" kern="0" spc="-30" dirty="0">
                <a:solidFill>
                  <a:prstClr val="black"/>
                </a:solidFill>
                <a:latin typeface="Arial"/>
                <a:cs typeface="Arial"/>
              </a:rPr>
              <a:t>putObject</a:t>
            </a:r>
          </a:p>
        </p:txBody>
      </p:sp>
      <p:sp>
        <p:nvSpPr>
          <p:cNvPr id="253" name="TextBox 252">
            <a:extLst>
              <a:ext uri="{FF2B5EF4-FFF2-40B4-BE49-F238E27FC236}">
                <a16:creationId xmlns:a16="http://schemas.microsoft.com/office/drawing/2014/main" id="{EE978C67-4763-C74E-A84A-CF54825A178A}"/>
              </a:ext>
            </a:extLst>
          </p:cNvPr>
          <p:cNvSpPr txBox="1"/>
          <p:nvPr/>
        </p:nvSpPr>
        <p:spPr>
          <a:xfrm>
            <a:off x="8497771" y="4126962"/>
            <a:ext cx="453532" cy="215388"/>
          </a:xfrm>
          <a:prstGeom prst="rect">
            <a:avLst/>
          </a:prstGeom>
          <a:noFill/>
          <a:ln>
            <a:noFill/>
          </a:ln>
        </p:spPr>
        <p:txBody>
          <a:bodyPr wrap="none" lIns="0" tIns="0" rIns="0" bIns="0" rtlCol="0">
            <a:spAutoFit/>
          </a:bodyPr>
          <a:lstStyle/>
          <a:p>
            <a:pPr algn="r" defTabSz="913965">
              <a:defRPr/>
            </a:pPr>
            <a:r>
              <a:rPr lang="en-US" sz="1400" i="1" kern="0" spc="-30" dirty="0">
                <a:solidFill>
                  <a:prstClr val="black"/>
                </a:solidFill>
                <a:latin typeface="IBM Plex Sans" panose="020B0503050203000203" pitchFamily="34" charset="0"/>
                <a:cs typeface="Arial"/>
              </a:rPr>
              <a:t> POST</a:t>
            </a:r>
          </a:p>
        </p:txBody>
      </p:sp>
      <p:sp>
        <p:nvSpPr>
          <p:cNvPr id="254" name="Rounded Rectangle 253">
            <a:extLst>
              <a:ext uri="{FF2B5EF4-FFF2-40B4-BE49-F238E27FC236}">
                <a16:creationId xmlns:a16="http://schemas.microsoft.com/office/drawing/2014/main" id="{527F5019-DD48-A34F-8C32-C12A6118AF85}"/>
              </a:ext>
            </a:extLst>
          </p:cNvPr>
          <p:cNvSpPr/>
          <p:nvPr/>
        </p:nvSpPr>
        <p:spPr>
          <a:xfrm>
            <a:off x="8915846" y="5457528"/>
            <a:ext cx="1225510" cy="685621"/>
          </a:xfrm>
          <a:prstGeom prst="roundRect">
            <a:avLst/>
          </a:prstGeom>
          <a:solidFill>
            <a:srgbClr val="F8EE00"/>
          </a:solidFill>
          <a:ln w="1270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defRPr/>
            </a:pPr>
            <a:r>
              <a:rPr lang="en-US" sz="1799" dirty="0">
                <a:solidFill>
                  <a:prstClr val="white"/>
                </a:solidFill>
                <a:latin typeface="Arial"/>
              </a:rPr>
              <a:t>Lambda</a:t>
            </a:r>
            <a:endParaRPr lang="en-US" sz="1300" dirty="0">
              <a:solidFill>
                <a:prstClr val="white"/>
              </a:solidFill>
              <a:latin typeface="Arial"/>
            </a:endParaRPr>
          </a:p>
        </p:txBody>
      </p:sp>
      <p:sp>
        <p:nvSpPr>
          <p:cNvPr id="255" name="Rounded Rectangle 254">
            <a:extLst>
              <a:ext uri="{FF2B5EF4-FFF2-40B4-BE49-F238E27FC236}">
                <a16:creationId xmlns:a16="http://schemas.microsoft.com/office/drawing/2014/main" id="{B5BFDFEB-F966-344A-9BC2-0D65D79DBE14}"/>
              </a:ext>
            </a:extLst>
          </p:cNvPr>
          <p:cNvSpPr/>
          <p:nvPr/>
        </p:nvSpPr>
        <p:spPr>
          <a:xfrm>
            <a:off x="9068207" y="5609888"/>
            <a:ext cx="1225510" cy="685621"/>
          </a:xfrm>
          <a:prstGeom prst="roundRect">
            <a:avLst/>
          </a:prstGeom>
          <a:solidFill>
            <a:srgbClr val="F8EE00"/>
          </a:solidFill>
          <a:ln w="1270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defRPr/>
            </a:pPr>
            <a:r>
              <a:rPr lang="en-US" sz="1799" dirty="0">
                <a:solidFill>
                  <a:prstClr val="black"/>
                </a:solidFill>
                <a:latin typeface="Arial"/>
              </a:rPr>
              <a:t>Lambda</a:t>
            </a:r>
            <a:endParaRPr lang="en-US" sz="1300" dirty="0">
              <a:solidFill>
                <a:prstClr val="black"/>
              </a:solidFill>
              <a:latin typeface="Arial"/>
            </a:endParaRPr>
          </a:p>
        </p:txBody>
      </p:sp>
      <p:sp>
        <p:nvSpPr>
          <p:cNvPr id="176" name="Rounded Rectangle 175">
            <a:extLst>
              <a:ext uri="{FF2B5EF4-FFF2-40B4-BE49-F238E27FC236}">
                <a16:creationId xmlns:a16="http://schemas.microsoft.com/office/drawing/2014/main" id="{DB43694C-D7CA-DE4D-AA3B-6BB6DBC26351}"/>
              </a:ext>
            </a:extLst>
          </p:cNvPr>
          <p:cNvSpPr/>
          <p:nvPr/>
        </p:nvSpPr>
        <p:spPr>
          <a:xfrm>
            <a:off x="9002406" y="2365876"/>
            <a:ext cx="1279827" cy="685621"/>
          </a:xfrm>
          <a:prstGeom prst="roundRect">
            <a:avLst/>
          </a:prstGeom>
          <a:solidFill>
            <a:srgbClr val="00B050"/>
          </a:solidFill>
          <a:ln w="12700">
            <a:solidFill>
              <a:schemeClr val="tx1"/>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defRPr/>
            </a:pPr>
            <a:r>
              <a:rPr lang="en-US" sz="1799" dirty="0">
                <a:solidFill>
                  <a:prstClr val="white"/>
                </a:solidFill>
                <a:latin typeface="Arial"/>
              </a:rPr>
              <a:t>Elasti Cache</a:t>
            </a:r>
          </a:p>
        </p:txBody>
      </p:sp>
      <p:cxnSp>
        <p:nvCxnSpPr>
          <p:cNvPr id="163" name="Elbow Connector 162">
            <a:extLst>
              <a:ext uri="{FF2B5EF4-FFF2-40B4-BE49-F238E27FC236}">
                <a16:creationId xmlns:a16="http://schemas.microsoft.com/office/drawing/2014/main" id="{321F7F49-0DAC-8541-81EC-83E86B9B20E8}"/>
              </a:ext>
            </a:extLst>
          </p:cNvPr>
          <p:cNvCxnSpPr>
            <a:cxnSpLocks/>
            <a:endCxn id="176" idx="1"/>
          </p:cNvCxnSpPr>
          <p:nvPr/>
        </p:nvCxnSpPr>
        <p:spPr>
          <a:xfrm>
            <a:off x="5502278" y="1157484"/>
            <a:ext cx="3500129" cy="1551203"/>
          </a:xfrm>
          <a:prstGeom prst="bentConnector3">
            <a:avLst>
              <a:gd name="adj1" fmla="val 87089"/>
            </a:avLst>
          </a:prstGeom>
          <a:ln w="19050">
            <a:solidFill>
              <a:schemeClr val="tx1"/>
            </a:solidFill>
            <a:tailEnd type="triangle"/>
          </a:ln>
        </p:spPr>
        <p:style>
          <a:lnRef idx="1">
            <a:schemeClr val="accent6"/>
          </a:lnRef>
          <a:fillRef idx="0">
            <a:schemeClr val="accent6"/>
          </a:fillRef>
          <a:effectRef idx="0">
            <a:schemeClr val="accent6"/>
          </a:effectRef>
          <a:fontRef idx="minor">
            <a:schemeClr val="tx1"/>
          </a:fontRef>
        </p:style>
      </p:cxnSp>
      <p:cxnSp>
        <p:nvCxnSpPr>
          <p:cNvPr id="189" name="Curved Connector 188">
            <a:extLst>
              <a:ext uri="{FF2B5EF4-FFF2-40B4-BE49-F238E27FC236}">
                <a16:creationId xmlns:a16="http://schemas.microsoft.com/office/drawing/2014/main" id="{C10358E6-7F40-CD4F-9F2A-E326C4FAA201}"/>
              </a:ext>
            </a:extLst>
          </p:cNvPr>
          <p:cNvCxnSpPr>
            <a:stCxn id="50" idx="0"/>
            <a:endCxn id="187" idx="0"/>
          </p:cNvCxnSpPr>
          <p:nvPr/>
        </p:nvCxnSpPr>
        <p:spPr>
          <a:xfrm rot="5400000" flipH="1" flipV="1">
            <a:off x="6198103" y="-1909788"/>
            <a:ext cx="78851" cy="6824336"/>
          </a:xfrm>
          <a:prstGeom prst="curvedConnector3">
            <a:avLst>
              <a:gd name="adj1" fmla="val 1020891"/>
            </a:avLst>
          </a:prstGeom>
          <a:ln w="19050">
            <a:tailEnd type="triangle"/>
          </a:ln>
        </p:spPr>
        <p:style>
          <a:lnRef idx="1">
            <a:schemeClr val="accent6"/>
          </a:lnRef>
          <a:fillRef idx="0">
            <a:schemeClr val="accent6"/>
          </a:fillRef>
          <a:effectRef idx="0">
            <a:schemeClr val="accent6"/>
          </a:effectRef>
          <a:fontRef idx="minor">
            <a:schemeClr val="tx1"/>
          </a:fontRef>
        </p:style>
      </p:cxnSp>
      <p:cxnSp>
        <p:nvCxnSpPr>
          <p:cNvPr id="236" name="Straight Arrow Connector 235">
            <a:extLst>
              <a:ext uri="{FF2B5EF4-FFF2-40B4-BE49-F238E27FC236}">
                <a16:creationId xmlns:a16="http://schemas.microsoft.com/office/drawing/2014/main" id="{7751C042-73B8-1B45-A31F-4934991EBB43}"/>
              </a:ext>
            </a:extLst>
          </p:cNvPr>
          <p:cNvCxnSpPr>
            <a:cxnSpLocks/>
            <a:stCxn id="5" idx="3"/>
          </p:cNvCxnSpPr>
          <p:nvPr/>
        </p:nvCxnSpPr>
        <p:spPr>
          <a:xfrm>
            <a:off x="5538390" y="4071354"/>
            <a:ext cx="3393884" cy="11139"/>
          </a:xfrm>
          <a:prstGeom prst="straightConnector1">
            <a:avLst/>
          </a:prstGeom>
          <a:ln w="19050">
            <a:tailEnd type="triangle"/>
          </a:ln>
        </p:spPr>
        <p:style>
          <a:lnRef idx="1">
            <a:schemeClr val="accent6"/>
          </a:lnRef>
          <a:fillRef idx="0">
            <a:schemeClr val="accent6"/>
          </a:fillRef>
          <a:effectRef idx="0">
            <a:schemeClr val="accent6"/>
          </a:effectRef>
          <a:fontRef idx="minor">
            <a:schemeClr val="tx1"/>
          </a:fontRef>
        </p:style>
      </p:cxnSp>
      <p:cxnSp>
        <p:nvCxnSpPr>
          <p:cNvPr id="318" name="Straight Arrow Connector 317">
            <a:extLst>
              <a:ext uri="{FF2B5EF4-FFF2-40B4-BE49-F238E27FC236}">
                <a16:creationId xmlns:a16="http://schemas.microsoft.com/office/drawing/2014/main" id="{E7913C9A-6834-CC45-AACE-4B37311D2A38}"/>
              </a:ext>
            </a:extLst>
          </p:cNvPr>
          <p:cNvCxnSpPr>
            <a:cxnSpLocks/>
            <a:stCxn id="136" idx="3"/>
          </p:cNvCxnSpPr>
          <p:nvPr/>
        </p:nvCxnSpPr>
        <p:spPr>
          <a:xfrm flipV="1">
            <a:off x="8354117" y="5782228"/>
            <a:ext cx="406953" cy="93996"/>
          </a:xfrm>
          <a:prstGeom prst="straightConnector1">
            <a:avLst/>
          </a:prstGeom>
          <a:ln w="19050">
            <a:tailEnd type="triangle"/>
          </a:ln>
        </p:spPr>
        <p:style>
          <a:lnRef idx="1">
            <a:schemeClr val="accent6"/>
          </a:lnRef>
          <a:fillRef idx="0">
            <a:schemeClr val="accent6"/>
          </a:fillRef>
          <a:effectRef idx="0">
            <a:schemeClr val="accent6"/>
          </a:effectRef>
          <a:fontRef idx="minor">
            <a:schemeClr val="tx1"/>
          </a:fontRef>
        </p:style>
      </p:cxnSp>
      <p:cxnSp>
        <p:nvCxnSpPr>
          <p:cNvPr id="332" name="Elbow Connector 331">
            <a:extLst>
              <a:ext uri="{FF2B5EF4-FFF2-40B4-BE49-F238E27FC236}">
                <a16:creationId xmlns:a16="http://schemas.microsoft.com/office/drawing/2014/main" id="{B00CBC2F-5E59-E948-B53D-F0BAC036F550}"/>
              </a:ext>
            </a:extLst>
          </p:cNvPr>
          <p:cNvCxnSpPr>
            <a:cxnSpLocks/>
            <a:stCxn id="33" idx="1"/>
          </p:cNvCxnSpPr>
          <p:nvPr/>
        </p:nvCxnSpPr>
        <p:spPr>
          <a:xfrm rot="10800000" flipV="1">
            <a:off x="2776497" y="4578697"/>
            <a:ext cx="4301978" cy="829605"/>
          </a:xfrm>
          <a:prstGeom prst="bentConnector3">
            <a:avLst>
              <a:gd name="adj1" fmla="val 100194"/>
            </a:avLst>
          </a:prstGeom>
          <a:ln w="19050">
            <a:tailEnd type="triangle"/>
          </a:ln>
        </p:spPr>
        <p:style>
          <a:lnRef idx="1">
            <a:schemeClr val="accent6"/>
          </a:lnRef>
          <a:fillRef idx="0">
            <a:schemeClr val="accent6"/>
          </a:fillRef>
          <a:effectRef idx="0">
            <a:schemeClr val="accent6"/>
          </a:effectRef>
          <a:fontRef idx="minor">
            <a:schemeClr val="tx1"/>
          </a:fontRef>
        </p:style>
      </p:cxnSp>
      <p:cxnSp>
        <p:nvCxnSpPr>
          <p:cNvPr id="383" name="Straight Arrow Connector 382">
            <a:extLst>
              <a:ext uri="{FF2B5EF4-FFF2-40B4-BE49-F238E27FC236}">
                <a16:creationId xmlns:a16="http://schemas.microsoft.com/office/drawing/2014/main" id="{E76B0AE7-F82C-A449-BB10-059F0E606473}"/>
              </a:ext>
            </a:extLst>
          </p:cNvPr>
          <p:cNvCxnSpPr>
            <a:cxnSpLocks/>
            <a:endCxn id="136" idx="0"/>
          </p:cNvCxnSpPr>
          <p:nvPr/>
        </p:nvCxnSpPr>
        <p:spPr>
          <a:xfrm flipH="1">
            <a:off x="7759912" y="4987144"/>
            <a:ext cx="704523" cy="546269"/>
          </a:xfrm>
          <a:prstGeom prst="straightConnector1">
            <a:avLst/>
          </a:prstGeom>
          <a:ln w="19050">
            <a:solidFill>
              <a:schemeClr val="tx1"/>
            </a:solidFill>
            <a:tailEnd type="triangle"/>
          </a:ln>
        </p:spPr>
        <p:style>
          <a:lnRef idx="1">
            <a:schemeClr val="accent6"/>
          </a:lnRef>
          <a:fillRef idx="0">
            <a:schemeClr val="accent6"/>
          </a:fillRef>
          <a:effectRef idx="0">
            <a:schemeClr val="accent6"/>
          </a:effectRef>
          <a:fontRef idx="minor">
            <a:schemeClr val="tx1"/>
          </a:fontRef>
        </p:style>
      </p:cxnSp>
      <p:cxnSp>
        <p:nvCxnSpPr>
          <p:cNvPr id="3" name="Straight Connector 2">
            <a:extLst>
              <a:ext uri="{FF2B5EF4-FFF2-40B4-BE49-F238E27FC236}">
                <a16:creationId xmlns:a16="http://schemas.microsoft.com/office/drawing/2014/main" id="{3C6E5718-8577-969D-9EAC-47249FD67C84}"/>
              </a:ext>
            </a:extLst>
          </p:cNvPr>
          <p:cNvCxnSpPr>
            <a:cxnSpLocks/>
          </p:cNvCxnSpPr>
          <p:nvPr/>
        </p:nvCxnSpPr>
        <p:spPr>
          <a:xfrm flipH="1">
            <a:off x="5495745" y="2964433"/>
            <a:ext cx="1758415" cy="772607"/>
          </a:xfrm>
          <a:prstGeom prst="line">
            <a:avLst/>
          </a:prstGeom>
          <a:ln w="1905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ABE41D54-2DBA-A2AE-4DF3-F0DA30E2B5AE}"/>
              </a:ext>
            </a:extLst>
          </p:cNvPr>
          <p:cNvCxnSpPr>
            <a:cxnSpLocks/>
          </p:cNvCxnSpPr>
          <p:nvPr/>
        </p:nvCxnSpPr>
        <p:spPr>
          <a:xfrm flipH="1">
            <a:off x="3375930" y="2612601"/>
            <a:ext cx="3681762" cy="340963"/>
          </a:xfrm>
          <a:prstGeom prst="line">
            <a:avLst/>
          </a:prstGeom>
          <a:ln w="1905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B6E57E04-BC53-0219-020C-99DA0D283123}"/>
              </a:ext>
            </a:extLst>
          </p:cNvPr>
          <p:cNvCxnSpPr>
            <a:cxnSpLocks/>
          </p:cNvCxnSpPr>
          <p:nvPr/>
        </p:nvCxnSpPr>
        <p:spPr>
          <a:xfrm flipV="1">
            <a:off x="3293563" y="987468"/>
            <a:ext cx="1067437" cy="1911735"/>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4" name="Elbow Connector 43">
            <a:extLst>
              <a:ext uri="{FF2B5EF4-FFF2-40B4-BE49-F238E27FC236}">
                <a16:creationId xmlns:a16="http://schemas.microsoft.com/office/drawing/2014/main" id="{F78E9764-7AA1-EFB0-4C7C-3D5F1ED0D6FF}"/>
              </a:ext>
            </a:extLst>
          </p:cNvPr>
          <p:cNvCxnSpPr>
            <a:cxnSpLocks/>
          </p:cNvCxnSpPr>
          <p:nvPr/>
        </p:nvCxnSpPr>
        <p:spPr>
          <a:xfrm>
            <a:off x="4334729" y="1008128"/>
            <a:ext cx="4733478" cy="1405947"/>
          </a:xfrm>
          <a:prstGeom prst="bentConnector3">
            <a:avLst>
              <a:gd name="adj1" fmla="val 91489"/>
            </a:avLst>
          </a:prstGeom>
          <a:ln w="19050">
            <a:solidFill>
              <a:schemeClr val="tx1"/>
            </a:solidFill>
            <a:tailEnd type="triangle"/>
          </a:ln>
        </p:spPr>
        <p:style>
          <a:lnRef idx="1">
            <a:schemeClr val="accent6"/>
          </a:lnRef>
          <a:fillRef idx="0">
            <a:schemeClr val="accent6"/>
          </a:fillRef>
          <a:effectRef idx="0">
            <a:schemeClr val="accent6"/>
          </a:effectRef>
          <a:fontRef idx="minor">
            <a:schemeClr val="tx1"/>
          </a:fontRef>
        </p:style>
      </p:cxnSp>
      <p:sp>
        <p:nvSpPr>
          <p:cNvPr id="52" name="TextBox 51">
            <a:extLst>
              <a:ext uri="{FF2B5EF4-FFF2-40B4-BE49-F238E27FC236}">
                <a16:creationId xmlns:a16="http://schemas.microsoft.com/office/drawing/2014/main" id="{5ADDBF68-1CC4-AC55-4B05-752B98CD5710}"/>
              </a:ext>
            </a:extLst>
          </p:cNvPr>
          <p:cNvSpPr txBox="1"/>
          <p:nvPr/>
        </p:nvSpPr>
        <p:spPr>
          <a:xfrm>
            <a:off x="8647507" y="2515614"/>
            <a:ext cx="305853" cy="184666"/>
          </a:xfrm>
          <a:prstGeom prst="rect">
            <a:avLst/>
          </a:prstGeom>
          <a:noFill/>
          <a:ln>
            <a:noFill/>
          </a:ln>
        </p:spPr>
        <p:txBody>
          <a:bodyPr wrap="none" lIns="0" tIns="0" rIns="0" bIns="0" rtlCol="0">
            <a:spAutoFit/>
          </a:bodyPr>
          <a:lstStyle/>
          <a:p>
            <a:pPr algn="r" defTabSz="913965">
              <a:defRPr/>
            </a:pPr>
            <a:r>
              <a:rPr lang="en-US" sz="1200" i="1" kern="0" spc="-30" dirty="0">
                <a:solidFill>
                  <a:prstClr val="black"/>
                </a:solidFill>
                <a:latin typeface="Arial"/>
                <a:cs typeface="Arial"/>
              </a:rPr>
              <a:t>GET</a:t>
            </a:r>
          </a:p>
        </p:txBody>
      </p:sp>
      <p:sp>
        <p:nvSpPr>
          <p:cNvPr id="55" name="TextBox 54">
            <a:extLst>
              <a:ext uri="{FF2B5EF4-FFF2-40B4-BE49-F238E27FC236}">
                <a16:creationId xmlns:a16="http://schemas.microsoft.com/office/drawing/2014/main" id="{46CAC380-DCE9-8463-29DC-FB2EFCF848E9}"/>
              </a:ext>
            </a:extLst>
          </p:cNvPr>
          <p:cNvSpPr txBox="1"/>
          <p:nvPr/>
        </p:nvSpPr>
        <p:spPr>
          <a:xfrm>
            <a:off x="2958533" y="2521191"/>
            <a:ext cx="447238" cy="215444"/>
          </a:xfrm>
          <a:prstGeom prst="rect">
            <a:avLst/>
          </a:prstGeom>
          <a:noFill/>
          <a:ln>
            <a:noFill/>
          </a:ln>
        </p:spPr>
        <p:txBody>
          <a:bodyPr wrap="none" lIns="0" tIns="0" rIns="0" bIns="0" rtlCol="0">
            <a:spAutoFit/>
          </a:bodyPr>
          <a:lstStyle/>
          <a:p>
            <a:pPr defTabSz="913965">
              <a:defRPr/>
            </a:pPr>
            <a:r>
              <a:rPr lang="en-US" sz="1400" i="1" kern="0" spc="-30" dirty="0">
                <a:solidFill>
                  <a:prstClr val="black"/>
                </a:solidFill>
                <a:latin typeface="IBM Plex Sans" panose="020B0503050203000203" pitchFamily="34" charset="0"/>
                <a:cs typeface="Arial"/>
              </a:rPr>
              <a:t>Query</a:t>
            </a:r>
          </a:p>
        </p:txBody>
      </p:sp>
      <p:sp>
        <p:nvSpPr>
          <p:cNvPr id="57" name="TextBox 56">
            <a:extLst>
              <a:ext uri="{FF2B5EF4-FFF2-40B4-BE49-F238E27FC236}">
                <a16:creationId xmlns:a16="http://schemas.microsoft.com/office/drawing/2014/main" id="{90C117C6-B2BF-1D97-A4D2-2ECCBB53F844}"/>
              </a:ext>
            </a:extLst>
          </p:cNvPr>
          <p:cNvSpPr txBox="1"/>
          <p:nvPr/>
        </p:nvSpPr>
        <p:spPr>
          <a:xfrm>
            <a:off x="3554509" y="2673863"/>
            <a:ext cx="793807" cy="215444"/>
          </a:xfrm>
          <a:prstGeom prst="rect">
            <a:avLst/>
          </a:prstGeom>
          <a:noFill/>
          <a:ln>
            <a:noFill/>
          </a:ln>
        </p:spPr>
        <p:txBody>
          <a:bodyPr wrap="none" lIns="0" tIns="0" rIns="0" bIns="0" rtlCol="0">
            <a:spAutoFit/>
          </a:bodyPr>
          <a:lstStyle/>
          <a:p>
            <a:pPr defTabSz="913965">
              <a:defRPr/>
            </a:pPr>
            <a:r>
              <a:rPr lang="en-US" sz="1400" i="1" kern="0" spc="-30" dirty="0">
                <a:solidFill>
                  <a:prstClr val="black"/>
                </a:solidFill>
                <a:latin typeface="IBM Plex Sans" panose="020B0503050203000203" pitchFamily="34" charset="0"/>
                <a:cs typeface="Arial"/>
              </a:rPr>
              <a:t>Command</a:t>
            </a:r>
          </a:p>
        </p:txBody>
      </p:sp>
    </p:spTree>
    <p:extLst>
      <p:ext uri="{BB962C8B-B14F-4D97-AF65-F5344CB8AC3E}">
        <p14:creationId xmlns:p14="http://schemas.microsoft.com/office/powerpoint/2010/main" val="2247822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06C7FA-2B53-DB47-A902-586E09EFABAC}"/>
              </a:ext>
            </a:extLst>
          </p:cNvPr>
          <p:cNvSpPr>
            <a:spLocks noGrp="1"/>
          </p:cNvSpPr>
          <p:nvPr>
            <p:ph type="title"/>
          </p:nvPr>
        </p:nvSpPr>
        <p:spPr>
          <a:xfrm>
            <a:off x="243776" y="265839"/>
            <a:ext cx="11701272" cy="430887"/>
          </a:xfrm>
        </p:spPr>
        <p:txBody>
          <a:bodyPr/>
          <a:lstStyle/>
          <a:p>
            <a:r>
              <a:rPr lang="en-US" sz="2800" dirty="0"/>
              <a:t>The “umbrella” operator for the IBM Stock Trader sample</a:t>
            </a:r>
          </a:p>
        </p:txBody>
      </p:sp>
      <p:sp>
        <p:nvSpPr>
          <p:cNvPr id="3" name="TextBox 2">
            <a:extLst>
              <a:ext uri="{FF2B5EF4-FFF2-40B4-BE49-F238E27FC236}">
                <a16:creationId xmlns:a16="http://schemas.microsoft.com/office/drawing/2014/main" id="{B49941EC-ABCF-6B49-A6E7-969000B80885}"/>
              </a:ext>
            </a:extLst>
          </p:cNvPr>
          <p:cNvSpPr txBox="1"/>
          <p:nvPr/>
        </p:nvSpPr>
        <p:spPr>
          <a:xfrm>
            <a:off x="744717" y="999241"/>
            <a:ext cx="11103153" cy="5755422"/>
          </a:xfrm>
          <a:prstGeom prst="rect">
            <a:avLst/>
          </a:prstGeom>
          <a:noFill/>
          <a:ln>
            <a:noFill/>
          </a:ln>
        </p:spPr>
        <p:txBody>
          <a:bodyPr wrap="square" lIns="0" tIns="0" rIns="0" bIns="0" rtlCol="0">
            <a:spAutoFit/>
          </a:bodyPr>
          <a:lstStyle/>
          <a:p>
            <a:pPr marL="342900" indent="-342900">
              <a:buFont typeface="Wingdings" pitchFamily="2" charset="2"/>
              <a:buChar char="Ø"/>
            </a:pPr>
            <a:r>
              <a:rPr lang="en-US" sz="2400" kern="0" spc="-30" dirty="0">
                <a:latin typeface="Arial"/>
                <a:cs typeface="Arial"/>
                <a:hlinkClick r:id="rId2"/>
              </a:rPr>
              <a:t>https://github.com/IBMStockTrader/stocktrader-operator</a:t>
            </a:r>
            <a:endParaRPr lang="en-US" sz="2400" kern="0" spc="-30" dirty="0">
              <a:latin typeface="Arial"/>
              <a:cs typeface="Arial"/>
            </a:endParaRPr>
          </a:p>
          <a:p>
            <a:pPr marL="800018" lvl="1" indent="-342900">
              <a:buFont typeface="Wingdings" pitchFamily="2" charset="2"/>
              <a:buChar char="Ø"/>
            </a:pPr>
            <a:r>
              <a:rPr lang="en-US" sz="2000" kern="0" spc="-30" dirty="0">
                <a:latin typeface="Arial"/>
                <a:cs typeface="Arial"/>
              </a:rPr>
              <a:t>Wraps the helm chart at </a:t>
            </a:r>
            <a:r>
              <a:rPr lang="en-US" sz="2000" kern="0" spc="-30" dirty="0">
                <a:cs typeface="Arial"/>
                <a:hlinkClick r:id="rId3"/>
              </a:rPr>
              <a:t>https://github.com/IBMStockTrader/stocktrader-helm</a:t>
            </a:r>
            <a:endParaRPr lang="en-US" sz="2000" kern="0" spc="-30" dirty="0">
              <a:cs typeface="Arial"/>
            </a:endParaRPr>
          </a:p>
          <a:p>
            <a:pPr marL="800018" lvl="1" indent="-342900">
              <a:buFont typeface="Wingdings" pitchFamily="2" charset="2"/>
              <a:buChar char="Ø"/>
            </a:pPr>
            <a:r>
              <a:rPr lang="en-US" sz="1600" kern="0" spc="-30" dirty="0">
                <a:latin typeface="Arial"/>
                <a:cs typeface="Arial"/>
              </a:rPr>
              <a:t>Described at </a:t>
            </a:r>
            <a:r>
              <a:rPr lang="en-US" sz="1600" kern="0" spc="-30" dirty="0">
                <a:cs typeface="Arial"/>
                <a:hlinkClick r:id="rId4"/>
              </a:rPr>
              <a:t>https://medium.com/hybrid-cloud-engineering/the-ibm-stock-trader-operator-part-1-usage-9737a04b6848</a:t>
            </a:r>
            <a:endParaRPr lang="en-US" sz="1600" kern="0" spc="-30" dirty="0">
              <a:latin typeface="Arial"/>
              <a:cs typeface="Arial"/>
            </a:endParaRPr>
          </a:p>
          <a:p>
            <a:pPr marL="342900" indent="-342900">
              <a:buFont typeface="Wingdings" pitchFamily="2" charset="2"/>
              <a:buChar char="Ø"/>
            </a:pPr>
            <a:endParaRPr lang="en-US" sz="2400" kern="0" spc="-30" dirty="0">
              <a:latin typeface="Arial"/>
              <a:cs typeface="Arial"/>
            </a:endParaRPr>
          </a:p>
          <a:p>
            <a:pPr marL="342900" indent="-342900">
              <a:buFont typeface="Wingdings" pitchFamily="2" charset="2"/>
              <a:buChar char="Ø"/>
            </a:pPr>
            <a:r>
              <a:rPr lang="en-US" sz="2400" kern="0" spc="-30" dirty="0">
                <a:latin typeface="Arial"/>
                <a:cs typeface="Arial"/>
              </a:rPr>
              <a:t>Handles installation and configuration of the sample</a:t>
            </a:r>
          </a:p>
          <a:p>
            <a:pPr marL="800018" lvl="1" indent="-342900">
              <a:buFont typeface="Wingdings" pitchFamily="2" charset="2"/>
              <a:buChar char="Ø"/>
            </a:pPr>
            <a:r>
              <a:rPr lang="en-US" sz="2000" kern="0" spc="-30" dirty="0">
                <a:latin typeface="Arial"/>
                <a:cs typeface="Arial"/>
              </a:rPr>
              <a:t>No “day 2” operations – but does support altering the configuration and pushing that out</a:t>
            </a:r>
          </a:p>
          <a:p>
            <a:pPr lvl="1"/>
            <a:endParaRPr lang="en-US" sz="2000" kern="0" spc="-30" dirty="0">
              <a:latin typeface="Arial"/>
              <a:cs typeface="Arial"/>
            </a:endParaRPr>
          </a:p>
          <a:p>
            <a:pPr marL="342900" indent="-342900">
              <a:buFont typeface="Wingdings" pitchFamily="2" charset="2"/>
              <a:buChar char="Ø"/>
            </a:pPr>
            <a:r>
              <a:rPr lang="en-US" sz="2400" kern="0" spc="-30" dirty="0">
                <a:latin typeface="Arial"/>
                <a:cs typeface="Arial"/>
              </a:rPr>
              <a:t>All microservices installed by single operator</a:t>
            </a:r>
          </a:p>
          <a:p>
            <a:pPr marL="800018" lvl="1" indent="-342900">
              <a:buFont typeface="Wingdings" pitchFamily="2" charset="2"/>
              <a:buChar char="Ø"/>
            </a:pPr>
            <a:r>
              <a:rPr lang="en-US" sz="2000" kern="0" spc="-30" dirty="0">
                <a:latin typeface="Arial"/>
                <a:cs typeface="Arial"/>
              </a:rPr>
              <a:t>The application as-a-whole is described by the CR you create from the CRD</a:t>
            </a:r>
          </a:p>
          <a:p>
            <a:pPr marL="800018" lvl="1" indent="-342900">
              <a:buFont typeface="Wingdings" pitchFamily="2" charset="2"/>
              <a:buChar char="Ø"/>
            </a:pPr>
            <a:r>
              <a:rPr lang="en-US" sz="2000" kern="0" spc="-30" dirty="0">
                <a:latin typeface="Arial"/>
                <a:cs typeface="Arial"/>
              </a:rPr>
              <a:t>No having to install each microservice separately</a:t>
            </a:r>
          </a:p>
          <a:p>
            <a:pPr marL="800018" lvl="1" indent="-342900">
              <a:buFont typeface="Wingdings" pitchFamily="2" charset="2"/>
              <a:buChar char="Ø"/>
            </a:pPr>
            <a:r>
              <a:rPr lang="en-US" sz="2000" kern="0" spc="-30" dirty="0">
                <a:latin typeface="Arial"/>
                <a:cs typeface="Arial"/>
              </a:rPr>
              <a:t>Can install the sample via a single “</a:t>
            </a:r>
            <a:r>
              <a:rPr lang="en-US" sz="2000" kern="0" spc="-30" dirty="0" err="1">
                <a:latin typeface="Arial"/>
                <a:cs typeface="Arial"/>
              </a:rPr>
              <a:t>oc</a:t>
            </a:r>
            <a:r>
              <a:rPr lang="en-US" sz="2000" kern="0" spc="-30" dirty="0">
                <a:latin typeface="Arial"/>
                <a:cs typeface="Arial"/>
              </a:rPr>
              <a:t> apply -f </a:t>
            </a:r>
            <a:r>
              <a:rPr lang="en-US" sz="2000" kern="0" spc="-30" dirty="0" err="1">
                <a:latin typeface="Arial"/>
                <a:cs typeface="Arial"/>
              </a:rPr>
              <a:t>stocktrader.yaml</a:t>
            </a:r>
            <a:r>
              <a:rPr lang="en-US" sz="2000" kern="0" spc="-30" dirty="0">
                <a:latin typeface="Arial"/>
                <a:cs typeface="Arial"/>
              </a:rPr>
              <a:t>” command, or via the form UI</a:t>
            </a:r>
          </a:p>
          <a:p>
            <a:pPr marL="342900" indent="-342900">
              <a:buFont typeface="Wingdings" pitchFamily="2" charset="2"/>
              <a:buChar char="Ø"/>
            </a:pPr>
            <a:endParaRPr lang="en-US" sz="2100" kern="0" spc="-30" dirty="0">
              <a:latin typeface="Arial"/>
              <a:cs typeface="Arial"/>
            </a:endParaRPr>
          </a:p>
          <a:p>
            <a:pPr marL="342900" indent="-342900">
              <a:buFont typeface="Wingdings" pitchFamily="2" charset="2"/>
              <a:buChar char="Ø"/>
            </a:pPr>
            <a:r>
              <a:rPr lang="en-US" sz="2400" kern="0" spc="-30" dirty="0">
                <a:latin typeface="Arial"/>
                <a:cs typeface="Arial"/>
              </a:rPr>
              <a:t>Prerequisite services are NOT installed by this operator</a:t>
            </a:r>
          </a:p>
          <a:p>
            <a:pPr marL="800018" lvl="1" indent="-342900">
              <a:buFont typeface="Wingdings" pitchFamily="2" charset="2"/>
              <a:buChar char="Ø"/>
            </a:pPr>
            <a:r>
              <a:rPr lang="en-US" sz="2000" kern="0" spc="-30" dirty="0">
                <a:latin typeface="Arial"/>
                <a:cs typeface="Arial"/>
              </a:rPr>
              <a:t>Helps configure connections to pre-provisioned prereq services</a:t>
            </a:r>
          </a:p>
          <a:p>
            <a:pPr marL="800018" lvl="1" indent="-342900">
              <a:buFont typeface="Wingdings" pitchFamily="2" charset="2"/>
              <a:buChar char="Ø"/>
            </a:pPr>
            <a:r>
              <a:rPr lang="en-US" sz="2000" kern="0" spc="-30" dirty="0">
                <a:latin typeface="Arial"/>
                <a:cs typeface="Arial"/>
              </a:rPr>
              <a:t>Might be interesting to explore an “operator of operators” pattern</a:t>
            </a:r>
          </a:p>
          <a:p>
            <a:pPr marL="1257139" lvl="2" indent="-342900">
              <a:buFont typeface="Wingdings" pitchFamily="2" charset="2"/>
              <a:buChar char="Ø"/>
            </a:pPr>
            <a:r>
              <a:rPr lang="en-US" sz="1800" kern="0" spc="-30" dirty="0">
                <a:latin typeface="Arial"/>
                <a:cs typeface="Arial"/>
              </a:rPr>
              <a:t>Could potentially drive the IBM Cloud operator to help with hooking up to resources out in our cloud</a:t>
            </a:r>
          </a:p>
          <a:p>
            <a:pPr marL="800018" lvl="1" indent="-342900">
              <a:buFont typeface="Wingdings" pitchFamily="2" charset="2"/>
              <a:buChar char="Ø"/>
            </a:pPr>
            <a:r>
              <a:rPr lang="en-US" sz="2000" kern="0" spc="-30" dirty="0">
                <a:latin typeface="Arial"/>
                <a:cs typeface="Arial"/>
              </a:rPr>
              <a:t>Also looking into using </a:t>
            </a:r>
            <a:r>
              <a:rPr lang="en-US" sz="2000" kern="0" spc="-30" dirty="0" err="1">
                <a:latin typeface="Arial"/>
                <a:cs typeface="Arial"/>
              </a:rPr>
              <a:t>Crossplane</a:t>
            </a:r>
            <a:r>
              <a:rPr lang="en-US" sz="2000" kern="0" spc="-30" dirty="0">
                <a:latin typeface="Arial"/>
                <a:cs typeface="Arial"/>
              </a:rPr>
              <a:t> to configure the prereq services</a:t>
            </a:r>
          </a:p>
          <a:p>
            <a:endParaRPr lang="en-US" sz="2100" kern="0" spc="-30" dirty="0" err="1">
              <a:latin typeface="Arial"/>
              <a:cs typeface="Arial"/>
            </a:endParaRPr>
          </a:p>
        </p:txBody>
      </p:sp>
    </p:spTree>
    <p:extLst>
      <p:ext uri="{BB962C8B-B14F-4D97-AF65-F5344CB8AC3E}">
        <p14:creationId xmlns:p14="http://schemas.microsoft.com/office/powerpoint/2010/main" val="7726031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06C7FA-2B53-DB47-A902-586E09EFABAC}"/>
              </a:ext>
            </a:extLst>
          </p:cNvPr>
          <p:cNvSpPr>
            <a:spLocks noGrp="1"/>
          </p:cNvSpPr>
          <p:nvPr>
            <p:ph type="title"/>
          </p:nvPr>
        </p:nvSpPr>
        <p:spPr>
          <a:xfrm>
            <a:off x="243776" y="265839"/>
            <a:ext cx="11701272" cy="430887"/>
          </a:xfrm>
        </p:spPr>
        <p:txBody>
          <a:bodyPr/>
          <a:lstStyle/>
          <a:p>
            <a:r>
              <a:rPr lang="en-US" sz="2800" dirty="0"/>
              <a:t>Load testing considerations</a:t>
            </a:r>
          </a:p>
        </p:txBody>
      </p:sp>
      <p:sp>
        <p:nvSpPr>
          <p:cNvPr id="3" name="TextBox 2">
            <a:extLst>
              <a:ext uri="{FF2B5EF4-FFF2-40B4-BE49-F238E27FC236}">
                <a16:creationId xmlns:a16="http://schemas.microsoft.com/office/drawing/2014/main" id="{B49941EC-ABCF-6B49-A6E7-969000B80885}"/>
              </a:ext>
            </a:extLst>
          </p:cNvPr>
          <p:cNvSpPr txBox="1"/>
          <p:nvPr/>
        </p:nvSpPr>
        <p:spPr>
          <a:xfrm>
            <a:off x="744716" y="999241"/>
            <a:ext cx="11371083" cy="5632311"/>
          </a:xfrm>
          <a:prstGeom prst="rect">
            <a:avLst/>
          </a:prstGeom>
          <a:noFill/>
          <a:ln>
            <a:noFill/>
          </a:ln>
        </p:spPr>
        <p:txBody>
          <a:bodyPr wrap="square" lIns="0" tIns="0" rIns="0" bIns="0" rtlCol="0">
            <a:spAutoFit/>
          </a:bodyPr>
          <a:lstStyle/>
          <a:p>
            <a:pPr marL="457200" indent="-457200">
              <a:buFont typeface="+mj-lt"/>
              <a:buAutoNum type="arabicPeriod"/>
            </a:pPr>
            <a:r>
              <a:rPr lang="en-US" sz="2000" kern="0" spc="-30" dirty="0">
                <a:latin typeface="Arial"/>
                <a:cs typeface="Arial"/>
              </a:rPr>
              <a:t>Need to enable health checks in the CR yaml (so work isn’t routed to a new pod until it is ready)</a:t>
            </a:r>
          </a:p>
          <a:p>
            <a:pPr marL="914318" lvl="1" indent="-457200">
              <a:buFont typeface="Wingdings" pitchFamily="2" charset="2"/>
              <a:buChar char="Ø"/>
            </a:pPr>
            <a:r>
              <a:rPr lang="en-US" sz="1800" kern="0" spc="-30" dirty="0">
                <a:latin typeface="Arial"/>
                <a:cs typeface="Arial"/>
              </a:rPr>
              <a:t>Ensure they aren’t causing undesired restarts (may need to tune timeouts in constrained environments)</a:t>
            </a:r>
          </a:p>
          <a:p>
            <a:pPr marL="457200" indent="-457200">
              <a:buFont typeface="+mj-lt"/>
              <a:buAutoNum type="arabicPeriod"/>
            </a:pPr>
            <a:r>
              <a:rPr lang="en-US" sz="2000" kern="0" spc="-30" dirty="0">
                <a:latin typeface="Arial"/>
                <a:cs typeface="Arial"/>
              </a:rPr>
              <a:t>Should start with 2 replicas per microservice, to avoid a single point of failure if Kube kills a pod</a:t>
            </a:r>
          </a:p>
          <a:p>
            <a:pPr marL="457200" indent="-457200">
              <a:buFont typeface="+mj-lt"/>
              <a:buAutoNum type="arabicPeriod"/>
            </a:pPr>
            <a:r>
              <a:rPr lang="en-US" sz="2000" kern="0" spc="-30" dirty="0">
                <a:latin typeface="Arial"/>
                <a:cs typeface="Arial"/>
              </a:rPr>
              <a:t>Ensure all is working under a “</a:t>
            </a:r>
            <a:r>
              <a:rPr lang="en-US" sz="1800" kern="0" spc="-30" dirty="0">
                <a:latin typeface="Courier New" panose="02070309020205020404" pitchFamily="49" charset="0"/>
                <a:cs typeface="Courier New" panose="02070309020205020404" pitchFamily="49" charset="0"/>
              </a:rPr>
              <a:t>loopctl.sh 10 1000</a:t>
            </a:r>
            <a:r>
              <a:rPr lang="en-US" sz="2000" kern="0" spc="-30" dirty="0">
                <a:latin typeface="Arial"/>
                <a:cs typeface="Arial"/>
              </a:rPr>
              <a:t>” run before proceeding further</a:t>
            </a:r>
          </a:p>
          <a:p>
            <a:pPr marL="457200" indent="-457200">
              <a:buFont typeface="+mj-lt"/>
              <a:buAutoNum type="arabicPeriod"/>
            </a:pPr>
            <a:r>
              <a:rPr lang="en-US" sz="2000" kern="0" spc="-30" dirty="0">
                <a:latin typeface="Arial"/>
                <a:cs typeface="Arial"/>
              </a:rPr>
              <a:t>Enable autoscaling in the CR yaml for each microservice</a:t>
            </a:r>
          </a:p>
          <a:p>
            <a:pPr marL="914318" lvl="1" indent="-457200">
              <a:buFont typeface="Wingdings" pitchFamily="2" charset="2"/>
              <a:buChar char="Ø"/>
            </a:pPr>
            <a:r>
              <a:rPr lang="en-US" sz="1800" kern="0" spc="-30" dirty="0">
                <a:latin typeface="Arial"/>
                <a:cs typeface="Arial"/>
              </a:rPr>
              <a:t>Tune the maximum replicas per microservice based on your available worker nodes</a:t>
            </a:r>
          </a:p>
          <a:p>
            <a:pPr marL="914318" lvl="1" indent="-457200">
              <a:buFont typeface="Wingdings" pitchFamily="2" charset="2"/>
              <a:buChar char="Ø"/>
            </a:pPr>
            <a:r>
              <a:rPr lang="en-US" sz="1800" kern="0" spc="-30" dirty="0">
                <a:latin typeface="Arial"/>
                <a:cs typeface="Arial"/>
              </a:rPr>
              <a:t>Tune the CPU threshold as desired (it may be difficult to cause scaling since most microservices do very little calculation – mostly they idle waiting on network calls to managed services to do stuff)</a:t>
            </a:r>
          </a:p>
          <a:p>
            <a:pPr marL="914318" lvl="1" indent="-457200">
              <a:buFont typeface="Wingdings" pitchFamily="2" charset="2"/>
              <a:buChar char="Ø"/>
            </a:pPr>
            <a:r>
              <a:rPr lang="en-US" sz="1800" kern="0" spc="-30" dirty="0">
                <a:latin typeface="Arial"/>
                <a:cs typeface="Arial"/>
              </a:rPr>
              <a:t>Might need to move from CPU thresholds to response time thresholds based on </a:t>
            </a:r>
            <a:r>
              <a:rPr lang="en-US" sz="1800" kern="0" spc="-30" dirty="0">
                <a:latin typeface="Arial"/>
                <a:cs typeface="Arial"/>
                <a:hlinkClick r:id="rId2"/>
              </a:rPr>
              <a:t>metrics</a:t>
            </a:r>
            <a:r>
              <a:rPr lang="en-US" sz="1800" kern="0" spc="-30" dirty="0">
                <a:latin typeface="Arial"/>
                <a:cs typeface="Arial"/>
              </a:rPr>
              <a:t>)</a:t>
            </a:r>
          </a:p>
          <a:p>
            <a:pPr marL="457200" indent="-457200">
              <a:buFont typeface="+mj-lt"/>
              <a:buAutoNum type="arabicPeriod"/>
            </a:pPr>
            <a:r>
              <a:rPr lang="en-US" sz="2000" kern="0" spc="-30" dirty="0">
                <a:latin typeface="Arial"/>
                <a:cs typeface="Arial"/>
              </a:rPr>
              <a:t>Likely will need to learn to scale the managed services (databases, messaging, caching) as well, to handle requested concurrent workload and reduce the bottleneck imposed by each service</a:t>
            </a:r>
          </a:p>
          <a:p>
            <a:pPr marL="914318" lvl="1" indent="-457200">
              <a:buFont typeface="Wingdings" pitchFamily="2" charset="2"/>
              <a:buChar char="Ø"/>
            </a:pPr>
            <a:r>
              <a:rPr lang="en-US" sz="1800" kern="0" spc="-30" dirty="0">
                <a:latin typeface="Arial"/>
                <a:cs typeface="Arial"/>
              </a:rPr>
              <a:t>Ensure managed services are “local” to the region where the app lives – don’t egress to the public internet</a:t>
            </a:r>
          </a:p>
          <a:p>
            <a:pPr marL="457200" indent="-457200">
              <a:buFont typeface="+mj-lt"/>
              <a:buAutoNum type="arabicPeriod"/>
            </a:pPr>
            <a:r>
              <a:rPr lang="en-US" sz="2000" kern="0" spc="-30" dirty="0">
                <a:latin typeface="Arial"/>
                <a:cs typeface="Arial"/>
              </a:rPr>
              <a:t>For HA, deploy app to a Kube cluster with worker nodes spanning zones in an MZR, and use managed services that similarly span the MZR (use MZR-compliant storage, etc.)</a:t>
            </a:r>
            <a:endParaRPr lang="en-US" sz="1800" kern="0" spc="-30" dirty="0">
              <a:cs typeface="Arial"/>
            </a:endParaRPr>
          </a:p>
          <a:p>
            <a:pPr marL="457200" indent="-457200">
              <a:buFont typeface="+mj-lt"/>
              <a:buAutoNum type="arabicPeriod"/>
            </a:pPr>
            <a:r>
              <a:rPr lang="en-US" sz="2000" kern="0" spc="-30" dirty="0">
                <a:cs typeface="Arial"/>
              </a:rPr>
              <a:t>Do longer, harder runs, like a “</a:t>
            </a:r>
            <a:r>
              <a:rPr lang="en-US" sz="1800" kern="0" spc="-30" dirty="0">
                <a:latin typeface="Courier New" panose="02070309020205020404" pitchFamily="49" charset="0"/>
                <a:cs typeface="Courier New" panose="02070309020205020404" pitchFamily="49" charset="0"/>
              </a:rPr>
              <a:t>loopctl.sh 20 50000</a:t>
            </a:r>
            <a:r>
              <a:rPr lang="en-US" sz="2000" kern="0" spc="-30" dirty="0">
                <a:cs typeface="Arial"/>
              </a:rPr>
              <a:t>” and see how it behaves over hours or days</a:t>
            </a:r>
            <a:endParaRPr lang="en-US" sz="2000" kern="0" spc="-30" dirty="0">
              <a:latin typeface="Arial"/>
              <a:cs typeface="Arial"/>
            </a:endParaRPr>
          </a:p>
          <a:p>
            <a:pPr marL="457200" indent="-457200">
              <a:buFont typeface="+mj-lt"/>
              <a:buAutoNum type="arabicPeriod"/>
            </a:pPr>
            <a:r>
              <a:rPr lang="en-US" sz="2000" kern="0" spc="-30" dirty="0">
                <a:latin typeface="Arial"/>
                <a:cs typeface="Arial"/>
              </a:rPr>
              <a:t>To do real fault tolerance (to declaratively specify retries, timeouts, rate limits, etc.), enable the service mesh for your Kube cluster/namespace (also enables mutual TLS for better security)</a:t>
            </a:r>
          </a:p>
          <a:p>
            <a:pPr marL="457200" indent="-457200">
              <a:buFont typeface="+mj-lt"/>
              <a:buAutoNum type="arabicPeriod"/>
            </a:pPr>
            <a:r>
              <a:rPr lang="en-US" sz="2000" kern="0" spc="-30" dirty="0">
                <a:latin typeface="Arial"/>
                <a:cs typeface="Arial"/>
              </a:rPr>
              <a:t>Enable chaos testing, like that will kill a pod, or even a node, and</a:t>
            </a:r>
            <a:r>
              <a:rPr lang="en-US" sz="2000" kern="0" spc="-30" dirty="0">
                <a:cs typeface="Arial"/>
              </a:rPr>
              <a:t> see if environment self heals</a:t>
            </a:r>
            <a:endParaRPr lang="en-US" sz="2000" kern="0" spc="-30" dirty="0">
              <a:latin typeface="Arial"/>
              <a:cs typeface="Arial"/>
            </a:endParaRPr>
          </a:p>
          <a:p>
            <a:pPr marL="914318" lvl="1" indent="-457200">
              <a:buFont typeface="Wingdings" pitchFamily="2" charset="2"/>
              <a:buChar char="Ø"/>
            </a:pPr>
            <a:r>
              <a:rPr lang="en-US" sz="1800" kern="0" spc="-30" dirty="0">
                <a:latin typeface="Arial"/>
                <a:cs typeface="Arial"/>
              </a:rPr>
              <a:t>Might need the automatic retries from the service mesh above to not see failures from in-flight transactions)</a:t>
            </a:r>
            <a:endParaRPr lang="en-US" sz="2000" kern="0" spc="-30" dirty="0">
              <a:cs typeface="Arial"/>
            </a:endParaRPr>
          </a:p>
        </p:txBody>
      </p:sp>
    </p:spTree>
    <p:extLst>
      <p:ext uri="{BB962C8B-B14F-4D97-AF65-F5344CB8AC3E}">
        <p14:creationId xmlns:p14="http://schemas.microsoft.com/office/powerpoint/2010/main" val="19174180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A16F306-550A-384B-8318-FB47A7980B34}"/>
              </a:ext>
            </a:extLst>
          </p:cNvPr>
          <p:cNvSpPr>
            <a:spLocks noGrp="1"/>
          </p:cNvSpPr>
          <p:nvPr>
            <p:ph type="title"/>
          </p:nvPr>
        </p:nvSpPr>
        <p:spPr>
          <a:xfrm>
            <a:off x="170719" y="93990"/>
            <a:ext cx="12104107" cy="861518"/>
          </a:xfrm>
        </p:spPr>
        <p:txBody>
          <a:bodyPr/>
          <a:lstStyle/>
          <a:p>
            <a:r>
              <a:rPr lang="en-US" sz="2799" dirty="0"/>
              <a:t>Stock Trader CI/CD – GitHub Actions as generic pipeline technology</a:t>
            </a:r>
          </a:p>
        </p:txBody>
      </p:sp>
      <p:sp>
        <p:nvSpPr>
          <p:cNvPr id="4" name="Rounded Rectangle 3">
            <a:extLst>
              <a:ext uri="{FF2B5EF4-FFF2-40B4-BE49-F238E27FC236}">
                <a16:creationId xmlns:a16="http://schemas.microsoft.com/office/drawing/2014/main" id="{3F12E4C5-EFA4-EA4B-8312-97097E1CDC4D}"/>
              </a:ext>
            </a:extLst>
          </p:cNvPr>
          <p:cNvSpPr/>
          <p:nvPr/>
        </p:nvSpPr>
        <p:spPr>
          <a:xfrm>
            <a:off x="209818" y="3901084"/>
            <a:ext cx="1574390" cy="1112696"/>
          </a:xfrm>
          <a:prstGeom prst="roundRect">
            <a:avLst/>
          </a:prstGeom>
          <a:solidFill>
            <a:srgbClr val="00B0F0"/>
          </a:solidFill>
          <a:ln w="1270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r>
              <a:rPr lang="en-US" sz="1799" dirty="0">
                <a:solidFill>
                  <a:prstClr val="white"/>
                </a:solidFill>
                <a:latin typeface="Arial"/>
              </a:rPr>
              <a:t>Commit code in any microservice repository</a:t>
            </a:r>
          </a:p>
        </p:txBody>
      </p:sp>
      <p:sp>
        <p:nvSpPr>
          <p:cNvPr id="5" name="Rounded Rectangle 4">
            <a:extLst>
              <a:ext uri="{FF2B5EF4-FFF2-40B4-BE49-F238E27FC236}">
                <a16:creationId xmlns:a16="http://schemas.microsoft.com/office/drawing/2014/main" id="{5CAE2B87-D487-5141-B0BE-CFED27750723}"/>
              </a:ext>
            </a:extLst>
          </p:cNvPr>
          <p:cNvSpPr/>
          <p:nvPr/>
        </p:nvSpPr>
        <p:spPr>
          <a:xfrm>
            <a:off x="2622706" y="3901084"/>
            <a:ext cx="1853716" cy="1112696"/>
          </a:xfrm>
          <a:prstGeom prst="roundRect">
            <a:avLst/>
          </a:prstGeom>
          <a:solidFill>
            <a:srgbClr val="00B0F0"/>
          </a:solidFill>
          <a:ln w="1270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r>
              <a:rPr lang="en-US" sz="1799" dirty="0">
                <a:solidFill>
                  <a:prstClr val="white"/>
                </a:solidFill>
                <a:latin typeface="Arial"/>
              </a:rPr>
              <a:t>Build code, tag &amp; push image to container registry</a:t>
            </a:r>
          </a:p>
        </p:txBody>
      </p:sp>
      <p:sp>
        <p:nvSpPr>
          <p:cNvPr id="6" name="TextBox 5">
            <a:extLst>
              <a:ext uri="{FF2B5EF4-FFF2-40B4-BE49-F238E27FC236}">
                <a16:creationId xmlns:a16="http://schemas.microsoft.com/office/drawing/2014/main" id="{BFE9C382-C43B-D348-954C-AC19EAE7823B}"/>
              </a:ext>
            </a:extLst>
          </p:cNvPr>
          <p:cNvSpPr txBox="1"/>
          <p:nvPr/>
        </p:nvSpPr>
        <p:spPr>
          <a:xfrm>
            <a:off x="170719" y="5013781"/>
            <a:ext cx="1867333" cy="292183"/>
          </a:xfrm>
          <a:prstGeom prst="rect">
            <a:avLst/>
          </a:prstGeom>
          <a:noFill/>
          <a:ln>
            <a:noFill/>
          </a:ln>
        </p:spPr>
        <p:txBody>
          <a:bodyPr wrap="none" lIns="0" tIns="0" rIns="0" bIns="0" rtlCol="0">
            <a:spAutoFit/>
          </a:bodyPr>
          <a:lstStyle/>
          <a:p>
            <a:r>
              <a:rPr lang="en-US" sz="1899" i="1" kern="0" spc="-30" dirty="0">
                <a:latin typeface="Arial"/>
                <a:cs typeface="Arial"/>
              </a:rPr>
              <a:t>Such as </a:t>
            </a:r>
            <a:r>
              <a:rPr lang="en-US" sz="1899" b="1" i="1" kern="0" spc="-30" dirty="0">
                <a:latin typeface="Arial"/>
                <a:cs typeface="Arial"/>
              </a:rPr>
              <a:t>portfolio</a:t>
            </a:r>
          </a:p>
        </p:txBody>
      </p:sp>
      <p:sp>
        <p:nvSpPr>
          <p:cNvPr id="7" name="TextBox 6">
            <a:extLst>
              <a:ext uri="{FF2B5EF4-FFF2-40B4-BE49-F238E27FC236}">
                <a16:creationId xmlns:a16="http://schemas.microsoft.com/office/drawing/2014/main" id="{E62731FA-4CF3-C14A-8D56-D764BE4C93C5}"/>
              </a:ext>
            </a:extLst>
          </p:cNvPr>
          <p:cNvSpPr txBox="1"/>
          <p:nvPr/>
        </p:nvSpPr>
        <p:spPr>
          <a:xfrm>
            <a:off x="2878400" y="5020813"/>
            <a:ext cx="1416044" cy="292183"/>
          </a:xfrm>
          <a:prstGeom prst="rect">
            <a:avLst/>
          </a:prstGeom>
          <a:noFill/>
          <a:ln>
            <a:noFill/>
          </a:ln>
        </p:spPr>
        <p:txBody>
          <a:bodyPr wrap="none" lIns="0" tIns="0" rIns="0" bIns="0" rtlCol="0">
            <a:spAutoFit/>
          </a:bodyPr>
          <a:lstStyle/>
          <a:p>
            <a:r>
              <a:rPr lang="en-US" sz="1899" i="1" kern="0" spc="-30" dirty="0">
                <a:latin typeface="Arial"/>
                <a:cs typeface="Arial"/>
              </a:rPr>
              <a:t>Such as </a:t>
            </a:r>
            <a:r>
              <a:rPr lang="en-US" sz="1899" b="1" i="1" kern="0" spc="-30" dirty="0">
                <a:latin typeface="Arial"/>
                <a:cs typeface="Arial"/>
              </a:rPr>
              <a:t>ECR</a:t>
            </a:r>
          </a:p>
        </p:txBody>
      </p:sp>
      <p:cxnSp>
        <p:nvCxnSpPr>
          <p:cNvPr id="9" name="Straight Arrow Connector 8">
            <a:extLst>
              <a:ext uri="{FF2B5EF4-FFF2-40B4-BE49-F238E27FC236}">
                <a16:creationId xmlns:a16="http://schemas.microsoft.com/office/drawing/2014/main" id="{B5603C93-6169-8C46-BABF-EE11475A56DA}"/>
              </a:ext>
            </a:extLst>
          </p:cNvPr>
          <p:cNvCxnSpPr>
            <a:cxnSpLocks/>
            <a:stCxn id="4" idx="3"/>
            <a:endCxn id="5" idx="1"/>
          </p:cNvCxnSpPr>
          <p:nvPr/>
        </p:nvCxnSpPr>
        <p:spPr>
          <a:xfrm>
            <a:off x="1784208" y="4457432"/>
            <a:ext cx="838498" cy="0"/>
          </a:xfrm>
          <a:prstGeom prst="straightConnector1">
            <a:avLst/>
          </a:prstGeom>
          <a:ln>
            <a:solidFill>
              <a:schemeClr val="tx1"/>
            </a:solidFill>
            <a:tailEnd type="triangle" w="lg" len="med"/>
          </a:ln>
        </p:spPr>
        <p:style>
          <a:lnRef idx="2">
            <a:schemeClr val="accent1"/>
          </a:lnRef>
          <a:fillRef idx="0">
            <a:schemeClr val="accent1"/>
          </a:fillRef>
          <a:effectRef idx="1">
            <a:schemeClr val="accent1"/>
          </a:effectRef>
          <a:fontRef idx="minor">
            <a:schemeClr val="tx1"/>
          </a:fontRef>
        </p:style>
      </p:cxnSp>
      <p:sp>
        <p:nvSpPr>
          <p:cNvPr id="10" name="Rounded Rectangle 9">
            <a:extLst>
              <a:ext uri="{FF2B5EF4-FFF2-40B4-BE49-F238E27FC236}">
                <a16:creationId xmlns:a16="http://schemas.microsoft.com/office/drawing/2014/main" id="{A75A1C49-518D-A94D-89FC-DCA29D5DC20A}"/>
              </a:ext>
            </a:extLst>
          </p:cNvPr>
          <p:cNvSpPr/>
          <p:nvPr/>
        </p:nvSpPr>
        <p:spPr>
          <a:xfrm>
            <a:off x="5321071" y="3905697"/>
            <a:ext cx="1574390" cy="1112696"/>
          </a:xfrm>
          <a:prstGeom prst="roundRect">
            <a:avLst/>
          </a:prstGeom>
          <a:solidFill>
            <a:srgbClr val="00B0F0"/>
          </a:solidFill>
          <a:ln w="1270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r>
              <a:rPr lang="en-US" sz="1799" dirty="0">
                <a:solidFill>
                  <a:prstClr val="white"/>
                </a:solidFill>
                <a:latin typeface="Arial"/>
              </a:rPr>
              <a:t>Update CR yaml in GitOps repo with new tag</a:t>
            </a:r>
          </a:p>
        </p:txBody>
      </p:sp>
      <p:sp>
        <p:nvSpPr>
          <p:cNvPr id="11" name="TextBox 10">
            <a:extLst>
              <a:ext uri="{FF2B5EF4-FFF2-40B4-BE49-F238E27FC236}">
                <a16:creationId xmlns:a16="http://schemas.microsoft.com/office/drawing/2014/main" id="{7377D3F8-D1B2-BB4A-85BE-6C9DF2D5A476}"/>
              </a:ext>
            </a:extLst>
          </p:cNvPr>
          <p:cNvSpPr txBox="1"/>
          <p:nvPr/>
        </p:nvSpPr>
        <p:spPr>
          <a:xfrm>
            <a:off x="5275820" y="5012674"/>
            <a:ext cx="1861884" cy="292183"/>
          </a:xfrm>
          <a:prstGeom prst="rect">
            <a:avLst/>
          </a:prstGeom>
          <a:noFill/>
          <a:ln>
            <a:noFill/>
          </a:ln>
        </p:spPr>
        <p:txBody>
          <a:bodyPr wrap="none" lIns="0" tIns="0" rIns="0" bIns="0" rtlCol="0">
            <a:spAutoFit/>
          </a:bodyPr>
          <a:lstStyle/>
          <a:p>
            <a:r>
              <a:rPr lang="en-US" sz="1899" i="1" kern="0" spc="-30" dirty="0">
                <a:latin typeface="Arial"/>
                <a:cs typeface="Arial"/>
              </a:rPr>
              <a:t>stocktrader-gitops</a:t>
            </a:r>
          </a:p>
        </p:txBody>
      </p:sp>
      <p:cxnSp>
        <p:nvCxnSpPr>
          <p:cNvPr id="13" name="Straight Arrow Connector 12">
            <a:extLst>
              <a:ext uri="{FF2B5EF4-FFF2-40B4-BE49-F238E27FC236}">
                <a16:creationId xmlns:a16="http://schemas.microsoft.com/office/drawing/2014/main" id="{B1EA8884-C8BF-9E40-B0E0-BCA0E16FD7EB}"/>
              </a:ext>
            </a:extLst>
          </p:cNvPr>
          <p:cNvCxnSpPr>
            <a:cxnSpLocks/>
            <a:stCxn id="5" idx="3"/>
            <a:endCxn id="10" idx="1"/>
          </p:cNvCxnSpPr>
          <p:nvPr/>
        </p:nvCxnSpPr>
        <p:spPr>
          <a:xfrm>
            <a:off x="4476421" y="4457432"/>
            <a:ext cx="844650" cy="4613"/>
          </a:xfrm>
          <a:prstGeom prst="straightConnector1">
            <a:avLst/>
          </a:prstGeom>
          <a:ln>
            <a:solidFill>
              <a:schemeClr val="tx1"/>
            </a:solidFill>
            <a:tailEnd type="triangle" w="lg" len="med"/>
          </a:ln>
        </p:spPr>
        <p:style>
          <a:lnRef idx="2">
            <a:schemeClr val="accent1"/>
          </a:lnRef>
          <a:fillRef idx="0">
            <a:schemeClr val="accent1"/>
          </a:fillRef>
          <a:effectRef idx="1">
            <a:schemeClr val="accent1"/>
          </a:effectRef>
          <a:fontRef idx="minor">
            <a:schemeClr val="tx1"/>
          </a:fontRef>
        </p:style>
      </p:cxnSp>
      <p:sp>
        <p:nvSpPr>
          <p:cNvPr id="20" name="Rounded Rectangle 19">
            <a:extLst>
              <a:ext uri="{FF2B5EF4-FFF2-40B4-BE49-F238E27FC236}">
                <a16:creationId xmlns:a16="http://schemas.microsoft.com/office/drawing/2014/main" id="{F51A3D3D-7B38-684E-BD51-0A52E1B3CD42}"/>
              </a:ext>
            </a:extLst>
          </p:cNvPr>
          <p:cNvSpPr/>
          <p:nvPr/>
        </p:nvSpPr>
        <p:spPr>
          <a:xfrm>
            <a:off x="5233477" y="1979388"/>
            <a:ext cx="1758812" cy="1112696"/>
          </a:xfrm>
          <a:prstGeom prst="roundRect">
            <a:avLst/>
          </a:prstGeom>
          <a:solidFill>
            <a:srgbClr val="00B0F0"/>
          </a:solidFill>
          <a:ln w="1270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r>
              <a:rPr lang="en-US" sz="1800" dirty="0">
                <a:solidFill>
                  <a:prstClr val="white"/>
                </a:solidFill>
                <a:latin typeface="Arial"/>
              </a:rPr>
              <a:t>Log in &amp; apply CR yaml to desired Kube cluster</a:t>
            </a:r>
            <a:endParaRPr lang="en-US" sz="1600" dirty="0">
              <a:solidFill>
                <a:prstClr val="white"/>
              </a:solidFill>
              <a:latin typeface="Arial"/>
            </a:endParaRPr>
          </a:p>
        </p:txBody>
      </p:sp>
      <p:cxnSp>
        <p:nvCxnSpPr>
          <p:cNvPr id="21" name="Straight Arrow Connector 20">
            <a:extLst>
              <a:ext uri="{FF2B5EF4-FFF2-40B4-BE49-F238E27FC236}">
                <a16:creationId xmlns:a16="http://schemas.microsoft.com/office/drawing/2014/main" id="{340866F8-B409-CB4D-B329-9B98B2A2E834}"/>
              </a:ext>
            </a:extLst>
          </p:cNvPr>
          <p:cNvCxnSpPr>
            <a:cxnSpLocks/>
            <a:stCxn id="10" idx="0"/>
            <a:endCxn id="20" idx="2"/>
          </p:cNvCxnSpPr>
          <p:nvPr/>
        </p:nvCxnSpPr>
        <p:spPr>
          <a:xfrm flipV="1">
            <a:off x="6108266" y="3092084"/>
            <a:ext cx="4617" cy="813613"/>
          </a:xfrm>
          <a:prstGeom prst="straightConnector1">
            <a:avLst/>
          </a:prstGeom>
          <a:ln>
            <a:solidFill>
              <a:schemeClr val="tx1"/>
            </a:solidFill>
            <a:tailEnd type="triangle" w="lg" len="med"/>
          </a:ln>
        </p:spPr>
        <p:style>
          <a:lnRef idx="2">
            <a:schemeClr val="accent1"/>
          </a:lnRef>
          <a:fillRef idx="0">
            <a:schemeClr val="accent1"/>
          </a:fillRef>
          <a:effectRef idx="1">
            <a:schemeClr val="accent1"/>
          </a:effectRef>
          <a:fontRef idx="minor">
            <a:schemeClr val="tx1"/>
          </a:fontRef>
        </p:style>
      </p:cxnSp>
      <p:sp>
        <p:nvSpPr>
          <p:cNvPr id="26" name="Rounded Rectangle 25">
            <a:extLst>
              <a:ext uri="{FF2B5EF4-FFF2-40B4-BE49-F238E27FC236}">
                <a16:creationId xmlns:a16="http://schemas.microsoft.com/office/drawing/2014/main" id="{CC27BC74-7FDE-9747-8CB9-AFCA681A4280}"/>
              </a:ext>
            </a:extLst>
          </p:cNvPr>
          <p:cNvSpPr/>
          <p:nvPr/>
        </p:nvSpPr>
        <p:spPr>
          <a:xfrm>
            <a:off x="7836939" y="1969793"/>
            <a:ext cx="2018778" cy="1112696"/>
          </a:xfrm>
          <a:prstGeom prst="roundRect">
            <a:avLst/>
          </a:prstGeom>
          <a:solidFill>
            <a:srgbClr val="00B0F0"/>
          </a:solidFill>
          <a:ln w="1270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r>
              <a:rPr lang="en-US" sz="1799" dirty="0">
                <a:solidFill>
                  <a:prstClr val="white"/>
                </a:solidFill>
                <a:latin typeface="Arial"/>
              </a:rPr>
              <a:t>Operator creates requested Kube resources</a:t>
            </a:r>
          </a:p>
        </p:txBody>
      </p:sp>
      <p:sp>
        <p:nvSpPr>
          <p:cNvPr id="30" name="TextBox 29">
            <a:extLst>
              <a:ext uri="{FF2B5EF4-FFF2-40B4-BE49-F238E27FC236}">
                <a16:creationId xmlns:a16="http://schemas.microsoft.com/office/drawing/2014/main" id="{4FD97B0E-10CF-8847-842F-8038A1C0BAFD}"/>
              </a:ext>
            </a:extLst>
          </p:cNvPr>
          <p:cNvSpPr txBox="1"/>
          <p:nvPr/>
        </p:nvSpPr>
        <p:spPr>
          <a:xfrm>
            <a:off x="6184434" y="3086364"/>
            <a:ext cx="1401622" cy="292183"/>
          </a:xfrm>
          <a:prstGeom prst="rect">
            <a:avLst/>
          </a:prstGeom>
          <a:noFill/>
          <a:ln>
            <a:noFill/>
          </a:ln>
        </p:spPr>
        <p:txBody>
          <a:bodyPr wrap="none" lIns="0" tIns="0" rIns="0" bIns="0" rtlCol="0">
            <a:spAutoFit/>
          </a:bodyPr>
          <a:lstStyle/>
          <a:p>
            <a:r>
              <a:rPr lang="en-US" sz="1899" i="1" kern="0" spc="-30" dirty="0">
                <a:latin typeface="Arial"/>
                <a:cs typeface="Arial"/>
              </a:rPr>
              <a:t>Such as </a:t>
            </a:r>
            <a:r>
              <a:rPr lang="en-US" sz="1899" b="1" i="1" kern="0" spc="-30" dirty="0">
                <a:latin typeface="Arial"/>
                <a:cs typeface="Arial"/>
              </a:rPr>
              <a:t>EKS</a:t>
            </a:r>
          </a:p>
        </p:txBody>
      </p:sp>
      <p:cxnSp>
        <p:nvCxnSpPr>
          <p:cNvPr id="34" name="Straight Arrow Connector 33">
            <a:extLst>
              <a:ext uri="{FF2B5EF4-FFF2-40B4-BE49-F238E27FC236}">
                <a16:creationId xmlns:a16="http://schemas.microsoft.com/office/drawing/2014/main" id="{26D75655-AF50-4346-AF7F-3FBABBACBE89}"/>
              </a:ext>
            </a:extLst>
          </p:cNvPr>
          <p:cNvCxnSpPr>
            <a:cxnSpLocks/>
            <a:stCxn id="20" idx="3"/>
            <a:endCxn id="26" idx="1"/>
          </p:cNvCxnSpPr>
          <p:nvPr/>
        </p:nvCxnSpPr>
        <p:spPr>
          <a:xfrm flipV="1">
            <a:off x="6992289" y="2526141"/>
            <a:ext cx="844650" cy="9595"/>
          </a:xfrm>
          <a:prstGeom prst="straightConnector1">
            <a:avLst/>
          </a:prstGeom>
          <a:ln>
            <a:solidFill>
              <a:schemeClr val="tx1"/>
            </a:solidFill>
            <a:tailEnd type="triangle" w="lg" len="med"/>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9345D103-2815-184F-B10E-AECC369D6C68}"/>
              </a:ext>
            </a:extLst>
          </p:cNvPr>
          <p:cNvSpPr txBox="1"/>
          <p:nvPr/>
        </p:nvSpPr>
        <p:spPr>
          <a:xfrm>
            <a:off x="8906880" y="3103504"/>
            <a:ext cx="2959335" cy="246157"/>
          </a:xfrm>
          <a:prstGeom prst="rect">
            <a:avLst/>
          </a:prstGeom>
          <a:noFill/>
          <a:ln>
            <a:noFill/>
          </a:ln>
        </p:spPr>
        <p:txBody>
          <a:bodyPr wrap="none" lIns="0" tIns="0" rIns="0" bIns="0" rtlCol="0">
            <a:spAutoFit/>
          </a:bodyPr>
          <a:lstStyle/>
          <a:p>
            <a:r>
              <a:rPr lang="en-US" sz="1600" i="1" kern="0" spc="-30" dirty="0">
                <a:latin typeface="Arial"/>
                <a:cs typeface="Arial"/>
              </a:rPr>
              <a:t>Such as Deployments, HPAs, etc.</a:t>
            </a:r>
          </a:p>
        </p:txBody>
      </p:sp>
      <p:sp>
        <p:nvSpPr>
          <p:cNvPr id="39" name="Left Brace 38">
            <a:extLst>
              <a:ext uri="{FF2B5EF4-FFF2-40B4-BE49-F238E27FC236}">
                <a16:creationId xmlns:a16="http://schemas.microsoft.com/office/drawing/2014/main" id="{F9A95032-D02D-2044-89B0-EFC20ACCD819}"/>
              </a:ext>
            </a:extLst>
          </p:cNvPr>
          <p:cNvSpPr/>
          <p:nvPr/>
        </p:nvSpPr>
        <p:spPr>
          <a:xfrm rot="16200000">
            <a:off x="3355840" y="2240003"/>
            <a:ext cx="418991" cy="6660251"/>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99"/>
          </a:p>
        </p:txBody>
      </p:sp>
      <p:sp>
        <p:nvSpPr>
          <p:cNvPr id="40" name="TextBox 39">
            <a:extLst>
              <a:ext uri="{FF2B5EF4-FFF2-40B4-BE49-F238E27FC236}">
                <a16:creationId xmlns:a16="http://schemas.microsoft.com/office/drawing/2014/main" id="{FE0F7E1C-2B11-7745-903A-139DD75783D5}"/>
              </a:ext>
            </a:extLst>
          </p:cNvPr>
          <p:cNvSpPr txBox="1"/>
          <p:nvPr/>
        </p:nvSpPr>
        <p:spPr>
          <a:xfrm>
            <a:off x="2169334" y="5786656"/>
            <a:ext cx="3235620" cy="292183"/>
          </a:xfrm>
          <a:prstGeom prst="rect">
            <a:avLst/>
          </a:prstGeom>
          <a:noFill/>
          <a:ln>
            <a:noFill/>
          </a:ln>
        </p:spPr>
        <p:txBody>
          <a:bodyPr wrap="none" lIns="0" tIns="0" rIns="0" bIns="0" rtlCol="0">
            <a:spAutoFit/>
          </a:bodyPr>
          <a:lstStyle/>
          <a:p>
            <a:r>
              <a:rPr lang="en-US" sz="1899" i="1" kern="0" spc="-30" dirty="0">
                <a:latin typeface="Arial"/>
                <a:cs typeface="Arial"/>
              </a:rPr>
              <a:t>GitHub Action per microservice</a:t>
            </a:r>
          </a:p>
        </p:txBody>
      </p:sp>
      <p:sp>
        <p:nvSpPr>
          <p:cNvPr id="41" name="Left Brace 40">
            <a:extLst>
              <a:ext uri="{FF2B5EF4-FFF2-40B4-BE49-F238E27FC236}">
                <a16:creationId xmlns:a16="http://schemas.microsoft.com/office/drawing/2014/main" id="{FA0C05B0-9FF1-744E-809C-059B4E2C89F6}"/>
              </a:ext>
            </a:extLst>
          </p:cNvPr>
          <p:cNvSpPr/>
          <p:nvPr/>
        </p:nvSpPr>
        <p:spPr>
          <a:xfrm rot="5400000">
            <a:off x="7335103" y="-683566"/>
            <a:ext cx="418991" cy="4622241"/>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99"/>
          </a:p>
        </p:txBody>
      </p:sp>
      <p:sp>
        <p:nvSpPr>
          <p:cNvPr id="42" name="TextBox 41">
            <a:extLst>
              <a:ext uri="{FF2B5EF4-FFF2-40B4-BE49-F238E27FC236}">
                <a16:creationId xmlns:a16="http://schemas.microsoft.com/office/drawing/2014/main" id="{29B78E8F-2317-3146-81FE-0C119AE29942}"/>
              </a:ext>
            </a:extLst>
          </p:cNvPr>
          <p:cNvSpPr txBox="1"/>
          <p:nvPr/>
        </p:nvSpPr>
        <p:spPr>
          <a:xfrm>
            <a:off x="6451381" y="1129194"/>
            <a:ext cx="3114465" cy="292183"/>
          </a:xfrm>
          <a:prstGeom prst="rect">
            <a:avLst/>
          </a:prstGeom>
          <a:noFill/>
          <a:ln>
            <a:noFill/>
          </a:ln>
        </p:spPr>
        <p:txBody>
          <a:bodyPr wrap="none" lIns="0" tIns="0" rIns="0" bIns="0" rtlCol="0">
            <a:spAutoFit/>
          </a:bodyPr>
          <a:lstStyle/>
          <a:p>
            <a:r>
              <a:rPr lang="en-US" sz="1899" i="1" kern="0" spc="-30" dirty="0">
                <a:latin typeface="Arial"/>
                <a:cs typeface="Arial"/>
              </a:rPr>
              <a:t>GitHub Action for GitOps repo</a:t>
            </a:r>
          </a:p>
        </p:txBody>
      </p:sp>
      <p:cxnSp>
        <p:nvCxnSpPr>
          <p:cNvPr id="48" name="Straight Arrow Connector 47">
            <a:extLst>
              <a:ext uri="{FF2B5EF4-FFF2-40B4-BE49-F238E27FC236}">
                <a16:creationId xmlns:a16="http://schemas.microsoft.com/office/drawing/2014/main" id="{D62AAB0C-CD22-A04A-8B9A-A84C9BE988F7}"/>
              </a:ext>
            </a:extLst>
          </p:cNvPr>
          <p:cNvCxnSpPr>
            <a:cxnSpLocks/>
            <a:stCxn id="26" idx="2"/>
          </p:cNvCxnSpPr>
          <p:nvPr/>
        </p:nvCxnSpPr>
        <p:spPr>
          <a:xfrm>
            <a:off x="8846328" y="3082489"/>
            <a:ext cx="0" cy="1151799"/>
          </a:xfrm>
          <a:prstGeom prst="straightConnector1">
            <a:avLst/>
          </a:prstGeom>
          <a:ln>
            <a:solidFill>
              <a:schemeClr val="tx1"/>
            </a:solidFill>
            <a:tailEnd type="triangle" w="lg" len="med"/>
          </a:ln>
        </p:spPr>
        <p:style>
          <a:lnRef idx="2">
            <a:schemeClr val="accent1"/>
          </a:lnRef>
          <a:fillRef idx="0">
            <a:schemeClr val="accent1"/>
          </a:fillRef>
          <a:effectRef idx="1">
            <a:schemeClr val="accent1"/>
          </a:effectRef>
          <a:fontRef idx="minor">
            <a:schemeClr val="tx1"/>
          </a:fontRef>
        </p:style>
      </p:cxnSp>
      <p:sp>
        <p:nvSpPr>
          <p:cNvPr id="62" name="Left Brace 61">
            <a:extLst>
              <a:ext uri="{FF2B5EF4-FFF2-40B4-BE49-F238E27FC236}">
                <a16:creationId xmlns:a16="http://schemas.microsoft.com/office/drawing/2014/main" id="{926F3AC1-733C-9E4A-B4FD-905807CE90DB}"/>
              </a:ext>
            </a:extLst>
          </p:cNvPr>
          <p:cNvSpPr/>
          <p:nvPr/>
        </p:nvSpPr>
        <p:spPr>
          <a:xfrm>
            <a:off x="4778712" y="1995299"/>
            <a:ext cx="418991" cy="1124116"/>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99"/>
          </a:p>
        </p:txBody>
      </p:sp>
      <p:sp>
        <p:nvSpPr>
          <p:cNvPr id="63" name="TextBox 62">
            <a:extLst>
              <a:ext uri="{FF2B5EF4-FFF2-40B4-BE49-F238E27FC236}">
                <a16:creationId xmlns:a16="http://schemas.microsoft.com/office/drawing/2014/main" id="{D4E2FD15-30D4-944A-A4F0-9E9E9C2E97FC}"/>
              </a:ext>
            </a:extLst>
          </p:cNvPr>
          <p:cNvSpPr txBox="1"/>
          <p:nvPr/>
        </p:nvSpPr>
        <p:spPr>
          <a:xfrm>
            <a:off x="1388999" y="1941804"/>
            <a:ext cx="3459533" cy="1231106"/>
          </a:xfrm>
          <a:prstGeom prst="rect">
            <a:avLst/>
          </a:prstGeom>
          <a:noFill/>
          <a:ln>
            <a:noFill/>
          </a:ln>
        </p:spPr>
        <p:txBody>
          <a:bodyPr wrap="square" lIns="0" tIns="0" rIns="0" bIns="0" rtlCol="0">
            <a:spAutoFit/>
          </a:bodyPr>
          <a:lstStyle/>
          <a:p>
            <a:r>
              <a:rPr lang="en-US" sz="1600" i="1" kern="0" spc="-30" dirty="0">
                <a:latin typeface="Arial"/>
                <a:cs typeface="Arial"/>
              </a:rPr>
              <a:t>Could instead use </a:t>
            </a:r>
            <a:r>
              <a:rPr lang="en-US" sz="1600" b="1" i="1" kern="0" spc="-30" dirty="0">
                <a:latin typeface="Arial"/>
                <a:cs typeface="Arial"/>
              </a:rPr>
              <a:t>Argo CD</a:t>
            </a:r>
            <a:r>
              <a:rPr lang="en-US" sz="1600" i="1" kern="0" spc="-30" dirty="0">
                <a:latin typeface="Arial"/>
                <a:cs typeface="Arial"/>
              </a:rPr>
              <a:t> or </a:t>
            </a:r>
            <a:r>
              <a:rPr lang="en-US" sz="1600" b="1" i="1" kern="0" spc="-30" dirty="0">
                <a:latin typeface="Arial"/>
                <a:cs typeface="Arial"/>
              </a:rPr>
              <a:t>Flux CD</a:t>
            </a:r>
            <a:r>
              <a:rPr lang="en-US" sz="1600" i="1" kern="0" spc="-30" dirty="0">
                <a:latin typeface="Arial"/>
                <a:cs typeface="Arial"/>
              </a:rPr>
              <a:t> to drive updates to the cluster when the CR yaml is updated in the GitOps repo, instead of coding that into the GitHub Action for the stocktrader-gitops repo</a:t>
            </a:r>
          </a:p>
        </p:txBody>
      </p:sp>
      <p:pic>
        <p:nvPicPr>
          <p:cNvPr id="2" name="Picture 1">
            <a:extLst>
              <a:ext uri="{FF2B5EF4-FFF2-40B4-BE49-F238E27FC236}">
                <a16:creationId xmlns:a16="http://schemas.microsoft.com/office/drawing/2014/main" id="{EB37231A-5A62-CE43-A810-FD8CEAB6E43D}"/>
              </a:ext>
            </a:extLst>
          </p:cNvPr>
          <p:cNvPicPr>
            <a:picLocks noChangeAspect="1"/>
          </p:cNvPicPr>
          <p:nvPr/>
        </p:nvPicPr>
        <p:blipFill>
          <a:blip r:embed="rId2"/>
          <a:stretch>
            <a:fillRect/>
          </a:stretch>
        </p:blipFill>
        <p:spPr>
          <a:xfrm>
            <a:off x="7532212" y="4234288"/>
            <a:ext cx="4639150" cy="2598312"/>
          </a:xfrm>
          <a:prstGeom prst="rect">
            <a:avLst/>
          </a:prstGeom>
        </p:spPr>
      </p:pic>
      <p:sp>
        <p:nvSpPr>
          <p:cNvPr id="27" name="TextBox 26">
            <a:extLst>
              <a:ext uri="{FF2B5EF4-FFF2-40B4-BE49-F238E27FC236}">
                <a16:creationId xmlns:a16="http://schemas.microsoft.com/office/drawing/2014/main" id="{F218A5B9-A214-3643-A61D-28E027200BE4}"/>
              </a:ext>
            </a:extLst>
          </p:cNvPr>
          <p:cNvSpPr txBox="1"/>
          <p:nvPr/>
        </p:nvSpPr>
        <p:spPr>
          <a:xfrm>
            <a:off x="787044" y="729801"/>
            <a:ext cx="2122376" cy="615553"/>
          </a:xfrm>
          <a:prstGeom prst="rect">
            <a:avLst/>
          </a:prstGeom>
          <a:noFill/>
          <a:ln>
            <a:noFill/>
          </a:ln>
        </p:spPr>
        <p:txBody>
          <a:bodyPr wrap="none" lIns="0" tIns="0" rIns="0" bIns="0" rtlCol="0">
            <a:spAutoFit/>
          </a:bodyPr>
          <a:lstStyle/>
          <a:p>
            <a:pPr algn="ctr"/>
            <a:r>
              <a:rPr lang="en-US" sz="2000" i="1" kern="0" spc="-30" dirty="0">
                <a:solidFill>
                  <a:srgbClr val="FF0000"/>
                </a:solidFill>
                <a:latin typeface="Arial"/>
                <a:cs typeface="Arial"/>
              </a:rPr>
              <a:t>We use this in</a:t>
            </a:r>
          </a:p>
          <a:p>
            <a:pPr algn="ctr"/>
            <a:r>
              <a:rPr lang="en-US" sz="2000" b="1" i="1" kern="0" spc="-30" dirty="0">
                <a:solidFill>
                  <a:srgbClr val="FF0000"/>
                </a:solidFill>
                <a:latin typeface="Arial"/>
                <a:cs typeface="Arial"/>
              </a:rPr>
              <a:t>AWS </a:t>
            </a:r>
            <a:r>
              <a:rPr lang="en-US" sz="2000" i="1" kern="0" spc="-30" dirty="0">
                <a:solidFill>
                  <a:srgbClr val="FF0000"/>
                </a:solidFill>
                <a:latin typeface="Arial"/>
                <a:cs typeface="Arial"/>
              </a:rPr>
              <a:t>&amp; </a:t>
            </a:r>
            <a:r>
              <a:rPr lang="en-US" sz="2000" b="1" i="1" kern="0" spc="-30" dirty="0">
                <a:solidFill>
                  <a:srgbClr val="FF0000"/>
                </a:solidFill>
                <a:latin typeface="Arial"/>
                <a:cs typeface="Arial"/>
              </a:rPr>
              <a:t>IBM Cloud</a:t>
            </a:r>
          </a:p>
        </p:txBody>
      </p:sp>
    </p:spTree>
    <p:extLst>
      <p:ext uri="{BB962C8B-B14F-4D97-AF65-F5344CB8AC3E}">
        <p14:creationId xmlns:p14="http://schemas.microsoft.com/office/powerpoint/2010/main" val="23167466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3">
            <a:extLst>
              <a:ext uri="{FF2B5EF4-FFF2-40B4-BE49-F238E27FC236}">
                <a16:creationId xmlns:a16="http://schemas.microsoft.com/office/drawing/2014/main" id="{3D9F38B4-B106-A547-BE04-47D285ACB8A1}"/>
              </a:ext>
            </a:extLst>
          </p:cNvPr>
          <p:cNvSpPr txBox="1">
            <a:spLocks/>
          </p:cNvSpPr>
          <p:nvPr/>
        </p:nvSpPr>
        <p:spPr>
          <a:xfrm>
            <a:off x="190449" y="1159589"/>
            <a:ext cx="3151319" cy="4316646"/>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sz="1400" b="0" i="0" kern="1200" baseline="0">
                <a:solidFill>
                  <a:schemeClr val="tx2"/>
                </a:solidFill>
                <a:latin typeface="IBM Plex Sans" panose="020B0503050203000203" pitchFamily="34" charset="0"/>
                <a:ea typeface="Helvetica Neue" panose="02000503000000020004" pitchFamily="2" charset="0"/>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600" b="0" i="0" kern="1200">
                <a:solidFill>
                  <a:schemeClr val="tx2"/>
                </a:solidFill>
                <a:latin typeface="TWK Everett" panose="020B0204000000000000" pitchFamily="34" charset="77"/>
                <a:ea typeface="Helvetica Neue" panose="02000503000000020004" pitchFamily="2" charset="0"/>
                <a:cs typeface="Arial" panose="020B0604020202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400" b="0" i="0" kern="1200">
                <a:solidFill>
                  <a:schemeClr val="tx2"/>
                </a:solidFill>
                <a:latin typeface="TWK Everett" panose="020B0204000000000000" pitchFamily="34" charset="77"/>
                <a:ea typeface="Helvetica Neue" panose="02000503000000020004" pitchFamily="2" charset="0"/>
                <a:cs typeface="Arial" panose="020B0604020202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200" b="0" i="0" kern="1200">
                <a:solidFill>
                  <a:schemeClr val="tx2"/>
                </a:solidFill>
                <a:latin typeface="TWK Everett" panose="020B0204000000000000" pitchFamily="34" charset="77"/>
                <a:ea typeface="Helvetica Neue" panose="02000503000000020004" pitchFamily="2" charset="0"/>
                <a:cs typeface="Arial" panose="020B0604020202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200" b="0" i="0" kern="1200">
                <a:solidFill>
                  <a:schemeClr val="tx2"/>
                </a:solidFill>
                <a:latin typeface="TWK Everett" panose="020B0204000000000000" pitchFamily="34" charset="77"/>
                <a:ea typeface="Helvetica Neue" panose="02000503000000020004" pitchFamily="2" charset="0"/>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latin typeface="SegoeUIEmoji"/>
              </a:rPr>
              <a:t>Workflow sequence</a:t>
            </a:r>
          </a:p>
          <a:p>
            <a:pPr marL="799860" lvl="1" indent="-342797">
              <a:buFont typeface="+mj-lt"/>
              <a:buAutoNum type="arabicPeriod"/>
            </a:pPr>
            <a:r>
              <a:rPr lang="en-US" sz="1400" dirty="0">
                <a:latin typeface="SegoeUIEmoji"/>
              </a:rPr>
              <a:t>Git repo for a microservice gets a commit</a:t>
            </a:r>
          </a:p>
          <a:p>
            <a:pPr marL="799860" lvl="1" indent="-342797">
              <a:buFont typeface="+mj-lt"/>
              <a:buAutoNum type="arabicPeriod"/>
            </a:pPr>
            <a:r>
              <a:rPr lang="en-US" sz="1400" dirty="0">
                <a:latin typeface="SegoeUIEmoji"/>
              </a:rPr>
              <a:t>Microservices pipeline builds container with code changes</a:t>
            </a:r>
          </a:p>
          <a:p>
            <a:pPr marL="799860" lvl="1" indent="-342797">
              <a:buFont typeface="+mj-lt"/>
              <a:buAutoNum type="arabicPeriod"/>
            </a:pPr>
            <a:r>
              <a:rPr lang="en-US" sz="1400" dirty="0">
                <a:latin typeface="SegoeUIEmoji"/>
              </a:rPr>
              <a:t>New image is pushed with new version tag to ACR</a:t>
            </a:r>
          </a:p>
          <a:p>
            <a:pPr marL="799860" lvl="1" indent="-342797">
              <a:buFont typeface="+mj-lt"/>
              <a:buAutoNum type="arabicPeriod"/>
            </a:pPr>
            <a:r>
              <a:rPr lang="en-US" sz="1400" dirty="0">
                <a:latin typeface="SegoeUIEmoji"/>
              </a:rPr>
              <a:t>Flux image repo CRD detects new image in ACR and updates the K8s </a:t>
            </a:r>
            <a:r>
              <a:rPr lang="en-US" sz="1400" dirty="0" err="1">
                <a:latin typeface="SegoeUIEmoji"/>
              </a:rPr>
              <a:t>yaml</a:t>
            </a:r>
            <a:r>
              <a:rPr lang="en-US" sz="1400" dirty="0">
                <a:latin typeface="SegoeUIEmoji"/>
              </a:rPr>
              <a:t> manifests/Helm that use those images based on policy</a:t>
            </a:r>
          </a:p>
          <a:p>
            <a:pPr marL="799860" lvl="1" indent="-342797">
              <a:buFont typeface="+mj-lt"/>
              <a:buAutoNum type="arabicPeriod"/>
            </a:pPr>
            <a:r>
              <a:rPr lang="en-US" sz="1400" dirty="0">
                <a:latin typeface="SegoeUIEmoji"/>
              </a:rPr>
              <a:t>The git repo with the cluster manifest is updated with commit</a:t>
            </a:r>
          </a:p>
          <a:p>
            <a:pPr marL="799860" lvl="1" indent="-342797">
              <a:buFont typeface="+mj-lt"/>
              <a:buAutoNum type="arabicPeriod"/>
            </a:pPr>
            <a:r>
              <a:rPr lang="en-US" sz="1400" dirty="0">
                <a:latin typeface="SegoeUIEmoji"/>
              </a:rPr>
              <a:t>Flux git source repo CRD detects a new manifest for cluster and reconciles the state of cluster</a:t>
            </a:r>
          </a:p>
          <a:p>
            <a:endParaRPr lang="en-US" altLang="en-US" sz="800" dirty="0">
              <a:solidFill>
                <a:schemeClr val="tx1"/>
              </a:solidFill>
              <a:latin typeface="Arial" panose="020B0604020202020204" pitchFamily="34" charset="0"/>
            </a:endParaRPr>
          </a:p>
        </p:txBody>
      </p:sp>
      <p:sp>
        <p:nvSpPr>
          <p:cNvPr id="2" name="Slide Number Placeholder 1">
            <a:extLst>
              <a:ext uri="{FF2B5EF4-FFF2-40B4-BE49-F238E27FC236}">
                <a16:creationId xmlns:a16="http://schemas.microsoft.com/office/drawing/2014/main" id="{5F654E97-3DBB-A942-906E-0C83AAB542DF}"/>
              </a:ext>
            </a:extLst>
          </p:cNvPr>
          <p:cNvSpPr>
            <a:spLocks noGrp="1"/>
          </p:cNvSpPr>
          <p:nvPr>
            <p:ph type="sldNum" sz="quarter" idx="10"/>
          </p:nvPr>
        </p:nvSpPr>
        <p:spPr/>
        <p:txBody>
          <a:bodyPr/>
          <a:lstStyle/>
          <a:p>
            <a:r>
              <a:rPr lang="en-US" dirty="0"/>
              <a:t> </a:t>
            </a:r>
          </a:p>
        </p:txBody>
      </p:sp>
      <p:sp>
        <p:nvSpPr>
          <p:cNvPr id="7" name="Text Placeholder 6">
            <a:extLst>
              <a:ext uri="{FF2B5EF4-FFF2-40B4-BE49-F238E27FC236}">
                <a16:creationId xmlns:a16="http://schemas.microsoft.com/office/drawing/2014/main" id="{DE61A8FD-1089-9143-9AB2-25B4B1EE5D2D}"/>
              </a:ext>
            </a:extLst>
          </p:cNvPr>
          <p:cNvSpPr>
            <a:spLocks noGrp="1"/>
          </p:cNvSpPr>
          <p:nvPr>
            <p:ph type="body" sz="quarter" idx="22"/>
          </p:nvPr>
        </p:nvSpPr>
        <p:spPr>
          <a:xfrm>
            <a:off x="289840" y="570247"/>
            <a:ext cx="7313295" cy="366659"/>
          </a:xfrm>
        </p:spPr>
        <p:txBody>
          <a:bodyPr/>
          <a:lstStyle/>
          <a:p>
            <a:r>
              <a:rPr lang="en-US" sz="2400" dirty="0">
                <a:latin typeface="+mj-lt"/>
              </a:rPr>
              <a:t>GitOps with Flux CD on AKS </a:t>
            </a:r>
          </a:p>
        </p:txBody>
      </p:sp>
      <p:pic>
        <p:nvPicPr>
          <p:cNvPr id="3" name="Picture 2">
            <a:extLst>
              <a:ext uri="{FF2B5EF4-FFF2-40B4-BE49-F238E27FC236}">
                <a16:creationId xmlns:a16="http://schemas.microsoft.com/office/drawing/2014/main" id="{7DF2E97B-7789-8141-8EE3-D80764948572}"/>
              </a:ext>
            </a:extLst>
          </p:cNvPr>
          <p:cNvPicPr>
            <a:picLocks noChangeAspect="1"/>
          </p:cNvPicPr>
          <p:nvPr/>
        </p:nvPicPr>
        <p:blipFill>
          <a:blip r:embed="rId2"/>
          <a:stretch>
            <a:fillRect/>
          </a:stretch>
        </p:blipFill>
        <p:spPr>
          <a:xfrm>
            <a:off x="3341769" y="1249313"/>
            <a:ext cx="8948629" cy="4769212"/>
          </a:xfrm>
          <a:prstGeom prst="rect">
            <a:avLst/>
          </a:prstGeom>
        </p:spPr>
      </p:pic>
      <p:sp>
        <p:nvSpPr>
          <p:cNvPr id="9" name="Title 1">
            <a:extLst>
              <a:ext uri="{FF2B5EF4-FFF2-40B4-BE49-F238E27FC236}">
                <a16:creationId xmlns:a16="http://schemas.microsoft.com/office/drawing/2014/main" id="{68380FC1-A297-B649-824A-9F66FB45CE6C}"/>
              </a:ext>
            </a:extLst>
          </p:cNvPr>
          <p:cNvSpPr txBox="1">
            <a:spLocks/>
          </p:cNvSpPr>
          <p:nvPr/>
        </p:nvSpPr>
        <p:spPr>
          <a:xfrm>
            <a:off x="170719" y="93990"/>
            <a:ext cx="12104107" cy="861518"/>
          </a:xfrm>
          <a:prstGeom prst="rect">
            <a:avLst/>
          </a:prstGeom>
        </p:spPr>
        <p:txBody>
          <a:bodyPr/>
          <a:lstStyle>
            <a:lvl1pPr algn="l" defTabSz="457118" rtl="0" eaLnBrk="1" latinLnBrk="0" hangingPunct="1">
              <a:spcBef>
                <a:spcPct val="0"/>
              </a:spcBef>
              <a:buNone/>
              <a:defRPr sz="2400" b="1" kern="0" spc="-31">
                <a:solidFill>
                  <a:srgbClr val="009EE2"/>
                </a:solidFill>
                <a:latin typeface="+mj-lt"/>
                <a:ea typeface="+mj-ea"/>
                <a:cs typeface="+mj-cs"/>
              </a:defRPr>
            </a:lvl1pPr>
          </a:lstStyle>
          <a:p>
            <a:r>
              <a:rPr lang="en-US" sz="2799" dirty="0"/>
              <a:t>Stock Trader CI/CD – Azure Pipelines as vendor-specific  technology</a:t>
            </a:r>
          </a:p>
        </p:txBody>
      </p:sp>
      <p:sp>
        <p:nvSpPr>
          <p:cNvPr id="10" name="TextBox 9">
            <a:extLst>
              <a:ext uri="{FF2B5EF4-FFF2-40B4-BE49-F238E27FC236}">
                <a16:creationId xmlns:a16="http://schemas.microsoft.com/office/drawing/2014/main" id="{019010AA-A4B0-604E-A246-D07F793F2BF1}"/>
              </a:ext>
            </a:extLst>
          </p:cNvPr>
          <p:cNvSpPr txBox="1"/>
          <p:nvPr/>
        </p:nvSpPr>
        <p:spPr>
          <a:xfrm>
            <a:off x="257723" y="5476234"/>
            <a:ext cx="5889433" cy="984885"/>
          </a:xfrm>
          <a:prstGeom prst="rect">
            <a:avLst/>
          </a:prstGeom>
          <a:noFill/>
          <a:ln>
            <a:noFill/>
          </a:ln>
        </p:spPr>
        <p:txBody>
          <a:bodyPr wrap="none" lIns="0" tIns="0" rIns="0" bIns="0" rtlCol="0">
            <a:spAutoFit/>
          </a:bodyPr>
          <a:lstStyle/>
          <a:p>
            <a:pPr algn="ctr"/>
            <a:r>
              <a:rPr lang="en-US" sz="1600" i="1" kern="0" spc="-30" dirty="0">
                <a:solidFill>
                  <a:srgbClr val="FF0000"/>
                </a:solidFill>
                <a:latin typeface="Arial"/>
                <a:cs typeface="Arial"/>
              </a:rPr>
              <a:t>Slide from Mark for Azure today - expect something similar on GCP.</a:t>
            </a:r>
          </a:p>
          <a:p>
            <a:pPr algn="ctr"/>
            <a:r>
              <a:rPr lang="en-US" sz="1600" i="1" kern="0" spc="-30" dirty="0">
                <a:solidFill>
                  <a:srgbClr val="FF0000"/>
                </a:solidFill>
                <a:latin typeface="Arial"/>
                <a:cs typeface="Arial"/>
              </a:rPr>
              <a:t>Similar concepts to GHA approach used in IBM Cloud and AWS,</a:t>
            </a:r>
          </a:p>
          <a:p>
            <a:pPr algn="ctr"/>
            <a:r>
              <a:rPr lang="en-US" sz="1600" i="1" kern="0" spc="-30" dirty="0">
                <a:solidFill>
                  <a:srgbClr val="FF0000"/>
                </a:solidFill>
                <a:latin typeface="Arial"/>
                <a:cs typeface="Arial"/>
              </a:rPr>
              <a:t> except uses Flux CD in place of an explicitly coded pipeline action</a:t>
            </a:r>
            <a:br>
              <a:rPr lang="en-US" sz="1600" i="1" kern="0" spc="-30" dirty="0">
                <a:solidFill>
                  <a:srgbClr val="FF0000"/>
                </a:solidFill>
                <a:latin typeface="Arial"/>
                <a:cs typeface="Arial"/>
              </a:rPr>
            </a:br>
            <a:r>
              <a:rPr lang="en-US" sz="1600" i="1" kern="0" spc="-30" dirty="0">
                <a:solidFill>
                  <a:srgbClr val="FF0000"/>
                </a:solidFill>
                <a:latin typeface="Arial"/>
                <a:cs typeface="Arial"/>
              </a:rPr>
              <a:t> to synch the updated CR yaml with the cluster</a:t>
            </a:r>
          </a:p>
        </p:txBody>
      </p:sp>
    </p:spTree>
    <p:extLst>
      <p:ext uri="{BB962C8B-B14F-4D97-AF65-F5344CB8AC3E}">
        <p14:creationId xmlns:p14="http://schemas.microsoft.com/office/powerpoint/2010/main" val="608217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06C7FA-2B53-DB47-A902-586E09EFABAC}"/>
              </a:ext>
            </a:extLst>
          </p:cNvPr>
          <p:cNvSpPr>
            <a:spLocks noGrp="1"/>
          </p:cNvSpPr>
          <p:nvPr>
            <p:ph type="title"/>
          </p:nvPr>
        </p:nvSpPr>
        <p:spPr>
          <a:xfrm>
            <a:off x="243776" y="265839"/>
            <a:ext cx="11701272" cy="430887"/>
          </a:xfrm>
        </p:spPr>
        <p:txBody>
          <a:bodyPr/>
          <a:lstStyle/>
          <a:p>
            <a:r>
              <a:rPr lang="en-US" sz="2800" dirty="0"/>
              <a:t>Additional candidates to add to build pipeline</a:t>
            </a:r>
          </a:p>
        </p:txBody>
      </p:sp>
      <p:sp>
        <p:nvSpPr>
          <p:cNvPr id="3" name="TextBox 2">
            <a:extLst>
              <a:ext uri="{FF2B5EF4-FFF2-40B4-BE49-F238E27FC236}">
                <a16:creationId xmlns:a16="http://schemas.microsoft.com/office/drawing/2014/main" id="{B49941EC-ABCF-6B49-A6E7-969000B80885}"/>
              </a:ext>
            </a:extLst>
          </p:cNvPr>
          <p:cNvSpPr txBox="1"/>
          <p:nvPr/>
        </p:nvSpPr>
        <p:spPr>
          <a:xfrm>
            <a:off x="744717" y="999241"/>
            <a:ext cx="11200331" cy="5847755"/>
          </a:xfrm>
          <a:prstGeom prst="rect">
            <a:avLst/>
          </a:prstGeom>
          <a:noFill/>
          <a:ln>
            <a:noFill/>
          </a:ln>
        </p:spPr>
        <p:txBody>
          <a:bodyPr wrap="square" lIns="0" tIns="0" rIns="0" bIns="0" rtlCol="0">
            <a:spAutoFit/>
          </a:bodyPr>
          <a:lstStyle/>
          <a:p>
            <a:pPr marL="457200" indent="-457200">
              <a:buFont typeface="+mj-lt"/>
              <a:buAutoNum type="arabicPeriod"/>
            </a:pPr>
            <a:r>
              <a:rPr lang="en-US" sz="2000" kern="0" spc="-30" dirty="0">
                <a:latin typeface="Arial"/>
                <a:cs typeface="Arial"/>
              </a:rPr>
              <a:t>Start from a “curated” image in the production image registry </a:t>
            </a:r>
            <a:r>
              <a:rPr lang="en-US" sz="1800" kern="0" spc="-30" dirty="0">
                <a:latin typeface="Arial"/>
                <a:cs typeface="Arial"/>
              </a:rPr>
              <a:t>(rather than </a:t>
            </a:r>
            <a:r>
              <a:rPr lang="en-US" sz="1800" i="1" kern="0" spc="-30" dirty="0">
                <a:latin typeface="Arial"/>
                <a:cs typeface="Arial"/>
              </a:rPr>
              <a:t>Docker Hub</a:t>
            </a:r>
            <a:r>
              <a:rPr lang="en-US" sz="1800" kern="0" spc="-30" dirty="0">
                <a:latin typeface="Arial"/>
                <a:cs typeface="Arial"/>
              </a:rPr>
              <a:t>)</a:t>
            </a:r>
          </a:p>
          <a:p>
            <a:pPr marL="914318" lvl="1" indent="-457200">
              <a:buFont typeface="Wingdings" pitchFamily="2" charset="2"/>
              <a:buChar char="Ø"/>
            </a:pPr>
            <a:r>
              <a:rPr lang="en-US" sz="1800" kern="0" spc="-30" dirty="0">
                <a:latin typeface="Arial"/>
                <a:cs typeface="Arial"/>
              </a:rPr>
              <a:t>The “curated” image could be customized to trust certs issued by the enterprise CA</a:t>
            </a:r>
          </a:p>
          <a:p>
            <a:pPr marL="914318" lvl="1" indent="-457200">
              <a:buFont typeface="Wingdings" pitchFamily="2" charset="2"/>
              <a:buChar char="Ø"/>
            </a:pPr>
            <a:r>
              <a:rPr lang="en-US" sz="1800" kern="0" spc="-30" dirty="0">
                <a:cs typeface="Arial"/>
              </a:rPr>
              <a:t>Scan this starting point image (referenced in </a:t>
            </a:r>
            <a:r>
              <a:rPr lang="en-US" sz="1800" kern="0" spc="-30" dirty="0">
                <a:latin typeface="Courier New" panose="02070309020205020404" pitchFamily="49" charset="0"/>
                <a:cs typeface="Courier New" panose="02070309020205020404" pitchFamily="49" charset="0"/>
              </a:rPr>
              <a:t>FROM</a:t>
            </a:r>
            <a:r>
              <a:rPr lang="en-US" sz="1800" kern="0" spc="-30" dirty="0">
                <a:cs typeface="Arial"/>
              </a:rPr>
              <a:t> line of </a:t>
            </a:r>
            <a:r>
              <a:rPr lang="en-US" sz="1800" i="1" kern="0" spc="-30" dirty="0" err="1">
                <a:cs typeface="Arial"/>
              </a:rPr>
              <a:t>Dockerfile</a:t>
            </a:r>
            <a:r>
              <a:rPr lang="en-US" sz="1800" kern="0" spc="-30" dirty="0">
                <a:cs typeface="Arial"/>
              </a:rPr>
              <a:t>) for newly reported vulnerabilities</a:t>
            </a:r>
            <a:br>
              <a:rPr lang="en-US" sz="1800" kern="0" spc="-30" dirty="0">
                <a:cs typeface="Arial"/>
              </a:rPr>
            </a:br>
            <a:endParaRPr lang="en-US" sz="700" kern="0" spc="-30" dirty="0">
              <a:cs typeface="Arial"/>
            </a:endParaRPr>
          </a:p>
          <a:p>
            <a:pPr marL="457200" indent="-457200">
              <a:buFont typeface="+mj-lt"/>
              <a:buAutoNum type="arabicPeriod"/>
            </a:pPr>
            <a:r>
              <a:rPr lang="en-US" sz="2000" kern="0" spc="-30" dirty="0">
                <a:latin typeface="Arial"/>
                <a:cs typeface="Arial"/>
              </a:rPr>
              <a:t>Run a static code analysis on each microservice </a:t>
            </a:r>
            <a:r>
              <a:rPr lang="en-US" sz="1800" kern="0" spc="-30" dirty="0">
                <a:latin typeface="Arial"/>
                <a:cs typeface="Arial"/>
              </a:rPr>
              <a:t>(such as via </a:t>
            </a:r>
            <a:r>
              <a:rPr lang="en-US" sz="1800" i="1" kern="0" spc="-30" dirty="0">
                <a:latin typeface="Arial"/>
                <a:cs typeface="Arial"/>
              </a:rPr>
              <a:t>SonarQube</a:t>
            </a:r>
            <a:r>
              <a:rPr lang="en-US" sz="1800" kern="0" spc="-30" dirty="0">
                <a:latin typeface="Arial"/>
                <a:cs typeface="Arial"/>
              </a:rPr>
              <a:t>)</a:t>
            </a:r>
          </a:p>
          <a:p>
            <a:pPr marL="914318" lvl="1" indent="-457200">
              <a:buFont typeface="Wingdings" pitchFamily="2" charset="2"/>
              <a:buChar char="Ø"/>
            </a:pPr>
            <a:r>
              <a:rPr lang="en-US" sz="1800" kern="0" spc="-30" dirty="0">
                <a:latin typeface="Arial"/>
                <a:cs typeface="Arial"/>
              </a:rPr>
              <a:t>Likely that many issues will be reported today, which we should report in GitHub and fix as we have time</a:t>
            </a:r>
            <a:br>
              <a:rPr lang="en-US" sz="1800" kern="0" spc="-30" dirty="0">
                <a:latin typeface="Arial"/>
                <a:cs typeface="Arial"/>
              </a:rPr>
            </a:br>
            <a:endParaRPr lang="en-US" sz="700" kern="0" spc="-30" dirty="0">
              <a:latin typeface="Arial"/>
              <a:cs typeface="Arial"/>
            </a:endParaRPr>
          </a:p>
          <a:p>
            <a:pPr marL="457200" indent="-457200">
              <a:buFont typeface="+mj-lt"/>
              <a:buAutoNum type="arabicPeriod"/>
            </a:pPr>
            <a:r>
              <a:rPr lang="en-US" sz="2000" kern="0" spc="-30" dirty="0">
                <a:latin typeface="Arial"/>
                <a:cs typeface="Arial"/>
              </a:rPr>
              <a:t>Construct the key store and trust store during the build</a:t>
            </a:r>
          </a:p>
          <a:p>
            <a:pPr marL="914318" lvl="1" indent="-457200">
              <a:buFont typeface="Wingdings" pitchFamily="2" charset="2"/>
              <a:buChar char="Ø"/>
            </a:pPr>
            <a:r>
              <a:rPr lang="en-US" sz="1800" kern="0" spc="-30" dirty="0">
                <a:latin typeface="Arial"/>
                <a:cs typeface="Arial"/>
              </a:rPr>
              <a:t>Today we have private keys and certificates just open to the world in public Git repos</a:t>
            </a:r>
          </a:p>
          <a:p>
            <a:pPr marL="914318" lvl="1" indent="-457200">
              <a:buFont typeface="Wingdings" pitchFamily="2" charset="2"/>
              <a:buChar char="Ø"/>
            </a:pPr>
            <a:r>
              <a:rPr lang="en-US" sz="1800" kern="0" spc="-30" dirty="0">
                <a:latin typeface="Arial"/>
                <a:cs typeface="Arial"/>
              </a:rPr>
              <a:t>Or integrate with the </a:t>
            </a:r>
            <a:r>
              <a:rPr lang="en-US" sz="1800" kern="0" spc="-30" dirty="0" err="1">
                <a:latin typeface="Arial"/>
                <a:cs typeface="Arial"/>
              </a:rPr>
              <a:t>hyperscaler’s</a:t>
            </a:r>
            <a:r>
              <a:rPr lang="en-US" sz="1800" kern="0" spc="-30" dirty="0">
                <a:latin typeface="Arial"/>
                <a:cs typeface="Arial"/>
              </a:rPr>
              <a:t> key and certificate services</a:t>
            </a:r>
            <a:br>
              <a:rPr lang="en-US" sz="1800" kern="0" spc="-30" dirty="0">
                <a:latin typeface="Arial"/>
                <a:cs typeface="Arial"/>
              </a:rPr>
            </a:br>
            <a:endParaRPr lang="en-US" sz="700" kern="0" spc="-30" dirty="0">
              <a:latin typeface="Arial"/>
              <a:cs typeface="Arial"/>
            </a:endParaRPr>
          </a:p>
          <a:p>
            <a:pPr marL="457200" indent="-457200">
              <a:buFont typeface="+mj-lt"/>
              <a:buAutoNum type="arabicPeriod"/>
            </a:pPr>
            <a:r>
              <a:rPr lang="en-US" sz="2000" kern="0" spc="-30" dirty="0">
                <a:latin typeface="Arial"/>
                <a:cs typeface="Arial"/>
              </a:rPr>
              <a:t>Run unit tests on each microservice </a:t>
            </a:r>
            <a:r>
              <a:rPr lang="en-US" sz="1800" kern="0" spc="-30" dirty="0">
                <a:latin typeface="Arial"/>
                <a:cs typeface="Arial"/>
              </a:rPr>
              <a:t>(such as via JUnit)</a:t>
            </a:r>
          </a:p>
          <a:p>
            <a:pPr marL="800018" lvl="1" indent="-342900">
              <a:buFont typeface="Wingdings" pitchFamily="2" charset="2"/>
              <a:buChar char="Ø"/>
            </a:pPr>
            <a:r>
              <a:rPr lang="en-US" sz="1800" kern="0" spc="-30" dirty="0">
                <a:latin typeface="Arial"/>
                <a:cs typeface="Arial"/>
              </a:rPr>
              <a:t>Could start the Liberty server and test curling the context root (like </a:t>
            </a:r>
            <a:r>
              <a:rPr lang="en-US" sz="1800" i="1" kern="0" spc="-30" dirty="0">
                <a:latin typeface="Arial"/>
                <a:cs typeface="Arial"/>
              </a:rPr>
              <a:t>Trader</a:t>
            </a:r>
            <a:r>
              <a:rPr lang="en-US" sz="1800" kern="0" spc="-30" dirty="0">
                <a:latin typeface="Arial"/>
                <a:cs typeface="Arial"/>
              </a:rPr>
              <a:t> does in its </a:t>
            </a:r>
            <a:r>
              <a:rPr lang="en-US" sz="1800" i="1" kern="0" spc="-30" dirty="0">
                <a:latin typeface="Arial"/>
                <a:cs typeface="Arial"/>
              </a:rPr>
              <a:t>Maven</a:t>
            </a:r>
            <a:r>
              <a:rPr lang="en-US" sz="1800" kern="0" spc="-30" dirty="0">
                <a:latin typeface="Arial"/>
                <a:cs typeface="Arial"/>
              </a:rPr>
              <a:t> build)</a:t>
            </a:r>
          </a:p>
          <a:p>
            <a:pPr marL="800018" lvl="1" indent="-342900">
              <a:buFont typeface="Wingdings" pitchFamily="2" charset="2"/>
              <a:buChar char="Ø"/>
            </a:pPr>
            <a:r>
              <a:rPr lang="en-US" sz="1800" kern="0" spc="-30" dirty="0">
                <a:latin typeface="Courier New" panose="02070309020205020404" pitchFamily="49" charset="0"/>
                <a:cs typeface="Courier New" panose="02070309020205020404" pitchFamily="49" charset="0"/>
              </a:rPr>
              <a:t>grep</a:t>
            </a:r>
            <a:r>
              <a:rPr lang="en-US" sz="1800" kern="0" spc="-30" dirty="0">
                <a:latin typeface="Arial"/>
                <a:cs typeface="Arial"/>
              </a:rPr>
              <a:t> the </a:t>
            </a:r>
            <a:r>
              <a:rPr lang="en-US" sz="1800" i="1" kern="0" spc="-30" dirty="0">
                <a:latin typeface="Arial"/>
                <a:cs typeface="Arial"/>
              </a:rPr>
              <a:t>messages.log</a:t>
            </a:r>
            <a:r>
              <a:rPr lang="en-US" sz="1800" kern="0" spc="-30" dirty="0">
                <a:latin typeface="Arial"/>
                <a:cs typeface="Arial"/>
              </a:rPr>
              <a:t> for any ERROR entries (and perhaps WARNINGs too)</a:t>
            </a:r>
            <a:br>
              <a:rPr lang="en-US" sz="1800" kern="0" spc="-30" dirty="0">
                <a:latin typeface="Arial"/>
                <a:cs typeface="Arial"/>
              </a:rPr>
            </a:br>
            <a:endParaRPr lang="en-US" sz="700" kern="0" spc="-30" dirty="0">
              <a:latin typeface="Arial"/>
              <a:cs typeface="Arial"/>
            </a:endParaRPr>
          </a:p>
          <a:p>
            <a:pPr marL="457200" indent="-457200">
              <a:buFont typeface="+mj-lt"/>
              <a:buAutoNum type="arabicPeriod"/>
            </a:pPr>
            <a:r>
              <a:rPr lang="en-US" sz="2000" kern="0" spc="-30" dirty="0">
                <a:latin typeface="Arial"/>
                <a:cs typeface="Arial"/>
              </a:rPr>
              <a:t>Scan the microservice docker image that just got built for vulnerabilities</a:t>
            </a:r>
          </a:p>
          <a:p>
            <a:pPr marL="800018" lvl="1" indent="-342900">
              <a:buFont typeface="Wingdings" pitchFamily="2" charset="2"/>
              <a:buChar char="Ø"/>
            </a:pPr>
            <a:r>
              <a:rPr lang="en-US" sz="1800" kern="0" spc="-30" dirty="0">
                <a:latin typeface="Arial"/>
                <a:cs typeface="Arial"/>
              </a:rPr>
              <a:t>Some image registries may do this automatically for newly pushed images</a:t>
            </a:r>
            <a:br>
              <a:rPr lang="en-US" sz="1800" kern="0" spc="-30" dirty="0">
                <a:latin typeface="Arial"/>
                <a:cs typeface="Arial"/>
              </a:rPr>
            </a:br>
            <a:endParaRPr lang="en-US" sz="700" kern="0" spc="-30" dirty="0">
              <a:latin typeface="Arial"/>
              <a:cs typeface="Arial"/>
            </a:endParaRPr>
          </a:p>
          <a:p>
            <a:pPr marL="457200" indent="-457200">
              <a:buFont typeface="+mj-lt"/>
              <a:buAutoNum type="arabicPeriod"/>
            </a:pPr>
            <a:r>
              <a:rPr lang="en-US" sz="2000" kern="0" spc="-30" dirty="0">
                <a:latin typeface="Arial"/>
                <a:cs typeface="Arial"/>
              </a:rPr>
              <a:t>Automatically perform a “</a:t>
            </a:r>
            <a:r>
              <a:rPr lang="en-US" sz="1800" kern="0" spc="-30" dirty="0">
                <a:latin typeface="Courier New" panose="02070309020205020404" pitchFamily="49" charset="0"/>
                <a:cs typeface="Courier New" panose="02070309020205020404" pitchFamily="49" charset="0"/>
              </a:rPr>
              <a:t>loopctl.sh 1 1</a:t>
            </a:r>
            <a:r>
              <a:rPr lang="en-US" sz="2000" kern="0" spc="-30" dirty="0">
                <a:latin typeface="Arial"/>
                <a:cs typeface="Arial"/>
              </a:rPr>
              <a:t>” integration test once CR yaml is deployed</a:t>
            </a:r>
          </a:p>
          <a:p>
            <a:pPr marL="800018" lvl="1" indent="-342900">
              <a:buFont typeface="Wingdings" pitchFamily="2" charset="2"/>
              <a:buChar char="Ø"/>
            </a:pPr>
            <a:r>
              <a:rPr lang="en-US" sz="1800" kern="0" spc="-30" dirty="0">
                <a:latin typeface="Arial"/>
                <a:cs typeface="Arial"/>
              </a:rPr>
              <a:t>Need to wait for pods to pass readiness check</a:t>
            </a:r>
          </a:p>
          <a:p>
            <a:pPr marL="800018" lvl="1" indent="-342900">
              <a:buFont typeface="Wingdings" pitchFamily="2" charset="2"/>
              <a:buChar char="Ø"/>
            </a:pPr>
            <a:r>
              <a:rPr lang="en-US" sz="1800" kern="0" spc="-30" dirty="0">
                <a:latin typeface="Arial"/>
                <a:cs typeface="Arial"/>
              </a:rPr>
              <a:t>Check federated logs for ERROR (and perhaps WARNING) entries in this time window</a:t>
            </a:r>
            <a:endParaRPr lang="en-US" sz="2100" kern="0" spc="-30" dirty="0">
              <a:latin typeface="Arial"/>
              <a:cs typeface="Arial"/>
            </a:endParaRPr>
          </a:p>
          <a:p>
            <a:pPr marL="800018" lvl="1" indent="-342900">
              <a:buFont typeface="Wingdings" pitchFamily="2" charset="2"/>
              <a:buChar char="Ø"/>
            </a:pPr>
            <a:endParaRPr lang="en-US" sz="700" kern="0" spc="-30" dirty="0">
              <a:cs typeface="Arial"/>
            </a:endParaRPr>
          </a:p>
          <a:p>
            <a:pPr marL="457200" indent="-457200">
              <a:buFont typeface="+mj-lt"/>
              <a:buAutoNum type="arabicPeriod"/>
            </a:pPr>
            <a:r>
              <a:rPr lang="en-US" sz="2000" kern="0" spc="-30" dirty="0">
                <a:cs typeface="Arial"/>
              </a:rPr>
              <a:t>Run the cloud vendor’s security/compliance scan (like NIST) on app and its managed services</a:t>
            </a:r>
          </a:p>
          <a:p>
            <a:endParaRPr lang="en-US" sz="1800" kern="0" spc="-30" dirty="0">
              <a:latin typeface="Arial"/>
              <a:cs typeface="Arial"/>
            </a:endParaRPr>
          </a:p>
        </p:txBody>
      </p:sp>
    </p:spTree>
    <p:extLst>
      <p:ext uri="{BB962C8B-B14F-4D97-AF65-F5344CB8AC3E}">
        <p14:creationId xmlns:p14="http://schemas.microsoft.com/office/powerpoint/2010/main" val="1057571756"/>
      </p:ext>
    </p:extLst>
  </p:cSld>
  <p:clrMapOvr>
    <a:masterClrMapping/>
  </p:clrMapOvr>
</p:sld>
</file>

<file path=ppt/theme/theme1.xml><?xml version="1.0" encoding="utf-8"?>
<a:theme xmlns:a="http://schemas.openxmlformats.org/drawingml/2006/main" name="IBM Cloud 2015">
  <a:themeElements>
    <a:clrScheme name="Cloud_Palette">
      <a:dk1>
        <a:sysClr val="windowText" lastClr="000000"/>
      </a:dk1>
      <a:lt1>
        <a:sysClr val="window" lastClr="FFFFFF"/>
      </a:lt1>
      <a:dk2>
        <a:srgbClr val="085571"/>
      </a:dk2>
      <a:lt2>
        <a:srgbClr val="83D1F5"/>
      </a:lt2>
      <a:accent1>
        <a:srgbClr val="00B0DA"/>
      </a:accent1>
      <a:accent2>
        <a:srgbClr val="008ABF"/>
      </a:accent2>
      <a:accent3>
        <a:srgbClr val="00A6A0"/>
      </a:accent3>
      <a:accent4>
        <a:srgbClr val="007670"/>
      </a:accent4>
      <a:accent5>
        <a:srgbClr val="7F1C7D"/>
      </a:accent5>
      <a:accent6>
        <a:srgbClr val="3B0256"/>
      </a:accent6>
      <a:hlink>
        <a:srgbClr val="002060"/>
      </a:hlink>
      <a:folHlink>
        <a:srgbClr val="800080"/>
      </a:folHlink>
    </a:clrScheme>
    <a:fontScheme name="IBM Cloud 2015">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ln>
          <a:noFill/>
        </a:ln>
      </a:spPr>
      <a:bodyPr wrap="square" lIns="0" tIns="0" rIns="0" bIns="0" rtlCol="0">
        <a:spAutoFit/>
      </a:bodyPr>
      <a:lstStyle>
        <a:defPPr>
          <a:defRPr sz="2100" kern="0" spc="-30" dirty="0" err="1" smtClean="0">
            <a:latin typeface="Arial"/>
            <a:cs typeface="Arial"/>
          </a:defRPr>
        </a:defPPr>
      </a:lstStyle>
    </a:txDef>
  </a:objectDefaults>
  <a:extraClrSchemeLst/>
</a:theme>
</file>

<file path=ppt/theme/theme2.xml><?xml version="1.0" encoding="utf-8"?>
<a:theme xmlns:a="http://schemas.openxmlformats.org/drawingml/2006/main" name="Content_Template_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Content_Template_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Metadata/LabelInfo.xml><?xml version="1.0" encoding="utf-8"?>
<clbl:labelList xmlns:clbl="http://schemas.microsoft.com/office/2020/mipLabelMetadata">
  <clbl:label id="{f260df36-bc43-424c-8f44-c85226657b01}" enabled="0" method="" siteId="{f260df36-bc43-424c-8f44-c85226657b01}" removed="1"/>
</clbl:labelList>
</file>

<file path=docProps/app.xml><?xml version="1.0" encoding="utf-8"?>
<Properties xmlns="http://schemas.openxmlformats.org/officeDocument/2006/extended-properties" xmlns:vt="http://schemas.openxmlformats.org/officeDocument/2006/docPropsVTypes">
  <Template>Office Theme</Template>
  <TotalTime>393827</TotalTime>
  <Words>2394</Words>
  <Application>Microsoft Macintosh PowerPoint</Application>
  <PresentationFormat>Custom</PresentationFormat>
  <Paragraphs>409</Paragraphs>
  <Slides>16</Slides>
  <Notes>4</Notes>
  <HiddenSlides>0</HiddenSlides>
  <MMClips>0</MMClips>
  <ScaleCrop>false</ScaleCrop>
  <HeadingPairs>
    <vt:vector size="6" baseType="variant">
      <vt:variant>
        <vt:lpstr>Fonts Used</vt:lpstr>
      </vt:variant>
      <vt:variant>
        <vt:i4>11</vt:i4>
      </vt:variant>
      <vt:variant>
        <vt:lpstr>Theme</vt:lpstr>
      </vt:variant>
      <vt:variant>
        <vt:i4>3</vt:i4>
      </vt:variant>
      <vt:variant>
        <vt:lpstr>Slide Titles</vt:lpstr>
      </vt:variant>
      <vt:variant>
        <vt:i4>16</vt:i4>
      </vt:variant>
    </vt:vector>
  </HeadingPairs>
  <TitlesOfParts>
    <vt:vector size="30" baseType="lpstr">
      <vt:lpstr>Arial</vt:lpstr>
      <vt:lpstr>Calibri</vt:lpstr>
      <vt:lpstr>Calibri Light</vt:lpstr>
      <vt:lpstr>Courier New</vt:lpstr>
      <vt:lpstr>Helvetica Light</vt:lpstr>
      <vt:lpstr>IBM Plex Sans</vt:lpstr>
      <vt:lpstr>SegoeUIEmoji</vt:lpstr>
      <vt:lpstr>Times New Roman</vt:lpstr>
      <vt:lpstr>TWK Everett</vt:lpstr>
      <vt:lpstr>Wingdings</vt:lpstr>
      <vt:lpstr>Zapfino</vt:lpstr>
      <vt:lpstr>IBM Cloud 2015</vt:lpstr>
      <vt:lpstr>Content_Template_1</vt:lpstr>
      <vt:lpstr>1_Content_Template_1</vt:lpstr>
      <vt:lpstr>IBM Stock Trader sample for Kubernetes – Basic</vt:lpstr>
      <vt:lpstr>IBM Stock Trader sample for Kubernetes – with optional pieces</vt:lpstr>
      <vt:lpstr>Stock Trader using hyperscaler services – AWS</vt:lpstr>
      <vt:lpstr>Stock Trader using hyperscaler services – AWS – CQRS</vt:lpstr>
      <vt:lpstr>The “umbrella” operator for the IBM Stock Trader sample</vt:lpstr>
      <vt:lpstr>Load testing considerations</vt:lpstr>
      <vt:lpstr>Stock Trader CI/CD – GitHub Actions as generic pipeline technology</vt:lpstr>
      <vt:lpstr>PowerPoint Presentation</vt:lpstr>
      <vt:lpstr>Additional candidates to add to build pipeline</vt:lpstr>
      <vt:lpstr>Stock Trader Security &amp; Compliance Scope</vt:lpstr>
      <vt:lpstr>MicroProfile features used in IBM Stock Trader</vt:lpstr>
      <vt:lpstr>MicroProfile endpoints from IBM Stock Trader</vt:lpstr>
      <vt:lpstr>IBM Stock Trader microservices visualized in the OpenShift console</vt:lpstr>
      <vt:lpstr>CQRS in IBM Stock Trader</vt:lpstr>
      <vt:lpstr>PowerPoint Presentation</vt:lpstr>
      <vt:lpstr>Approaches for HashiCorp Vault integration with microservices</vt:lpstr>
    </vt:vector>
  </TitlesOfParts>
  <Manager>Eric Herness</Manager>
  <Company>IBM</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Stock Trader Sample - Diagram</dc:title>
  <dc:subject/>
  <dc:creator>John Alcorn</dc:creator>
  <cp:keywords/>
  <dc:description/>
  <cp:lastModifiedBy>John Alcorn</cp:lastModifiedBy>
  <cp:revision>976</cp:revision>
  <cp:lastPrinted>2016-04-22T22:34:10Z</cp:lastPrinted>
  <dcterms:created xsi:type="dcterms:W3CDTF">2015-04-04T16:51:36Z</dcterms:created>
  <dcterms:modified xsi:type="dcterms:W3CDTF">2023-03-02T22:53:29Z</dcterms:modified>
  <cp:category/>
</cp:coreProperties>
</file>